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83042-794C-4020-803E-7282DD5F7895}" v="2" dt="2022-09-26T07:54:18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-Crenguta SERAFIA" userId="d8cb69d9-647b-4256-a333-8559ad2b6a83" providerId="ADAL" clId="{62F83042-794C-4020-803E-7282DD5F7895}"/>
    <pc:docChg chg="undo custSel modSld">
      <pc:chgData name="Ana-Crenguta SERAFIA" userId="d8cb69d9-647b-4256-a333-8559ad2b6a83" providerId="ADAL" clId="{62F83042-794C-4020-803E-7282DD5F7895}" dt="2022-09-26T07:54:24.586" v="89" actId="962"/>
      <pc:docMkLst>
        <pc:docMk/>
      </pc:docMkLst>
      <pc:sldChg chg="addSp delSp modSp mod">
        <pc:chgData name="Ana-Crenguta SERAFIA" userId="d8cb69d9-647b-4256-a333-8559ad2b6a83" providerId="ADAL" clId="{62F83042-794C-4020-803E-7282DD5F7895}" dt="2022-09-26T07:54:11.818" v="75" actId="171"/>
        <pc:sldMkLst>
          <pc:docMk/>
          <pc:sldMk cId="257265370" sldId="256"/>
        </pc:sldMkLst>
        <pc:spChg chg="add mod">
          <ac:chgData name="Ana-Crenguta SERAFIA" userId="d8cb69d9-647b-4256-a333-8559ad2b6a83" providerId="ADAL" clId="{62F83042-794C-4020-803E-7282DD5F7895}" dt="2022-09-26T06:54:08.858" v="45" actId="1076"/>
          <ac:spMkLst>
            <pc:docMk/>
            <pc:sldMk cId="257265370" sldId="256"/>
            <ac:spMk id="3" creationId="{9BE6E739-3E24-ED8A-0A9D-F356D32DA7D4}"/>
          </ac:spMkLst>
        </pc:spChg>
        <pc:spChg chg="mod">
          <ac:chgData name="Ana-Crenguta SERAFIA" userId="d8cb69d9-647b-4256-a333-8559ad2b6a83" providerId="ADAL" clId="{62F83042-794C-4020-803E-7282DD5F7895}" dt="2022-09-26T06:54:03.941" v="43" actId="20577"/>
          <ac:spMkLst>
            <pc:docMk/>
            <pc:sldMk cId="257265370" sldId="256"/>
            <ac:spMk id="6" creationId="{00000000-0000-0000-0000-000000000000}"/>
          </ac:spMkLst>
        </pc:spChg>
        <pc:spChg chg="mod">
          <ac:chgData name="Ana-Crenguta SERAFIA" userId="d8cb69d9-647b-4256-a333-8559ad2b6a83" providerId="ADAL" clId="{62F83042-794C-4020-803E-7282DD5F7895}" dt="2022-09-26T07:49:11.431" v="60" actId="20577"/>
          <ac:spMkLst>
            <pc:docMk/>
            <pc:sldMk cId="257265370" sldId="256"/>
            <ac:spMk id="7" creationId="{00000000-0000-0000-0000-000000000000}"/>
          </ac:spMkLst>
        </pc:spChg>
        <pc:picChg chg="del">
          <ac:chgData name="Ana-Crenguta SERAFIA" userId="d8cb69d9-647b-4256-a333-8559ad2b6a83" providerId="ADAL" clId="{62F83042-794C-4020-803E-7282DD5F7895}" dt="2022-09-26T07:54:06.848" v="65" actId="478"/>
          <ac:picMkLst>
            <pc:docMk/>
            <pc:sldMk cId="257265370" sldId="256"/>
            <ac:picMk id="4" creationId="{00000000-0000-0000-0000-000000000000}"/>
          </ac:picMkLst>
        </pc:picChg>
        <pc:picChg chg="add mod ord">
          <ac:chgData name="Ana-Crenguta SERAFIA" userId="d8cb69d9-647b-4256-a333-8559ad2b6a83" providerId="ADAL" clId="{62F83042-794C-4020-803E-7282DD5F7895}" dt="2022-09-26T07:54:11.818" v="75" actId="171"/>
          <ac:picMkLst>
            <pc:docMk/>
            <pc:sldMk cId="257265370" sldId="256"/>
            <ac:picMk id="5" creationId="{CA975A9A-1962-3D4E-6BAA-BBD1029F58BB}"/>
          </ac:picMkLst>
        </pc:picChg>
      </pc:sldChg>
      <pc:sldChg chg="modSp mod">
        <pc:chgData name="Ana-Crenguta SERAFIA" userId="d8cb69d9-647b-4256-a333-8559ad2b6a83" providerId="ADAL" clId="{62F83042-794C-4020-803E-7282DD5F7895}" dt="2022-09-26T06:56:18.872" v="46" actId="20577"/>
        <pc:sldMkLst>
          <pc:docMk/>
          <pc:sldMk cId="3282048053" sldId="257"/>
        </pc:sldMkLst>
        <pc:spChg chg="mod">
          <ac:chgData name="Ana-Crenguta SERAFIA" userId="d8cb69d9-647b-4256-a333-8559ad2b6a83" providerId="ADAL" clId="{62F83042-794C-4020-803E-7282DD5F7895}" dt="2022-09-26T06:52:11.509" v="6" actId="404"/>
          <ac:spMkLst>
            <pc:docMk/>
            <pc:sldMk cId="3282048053" sldId="257"/>
            <ac:spMk id="2" creationId="{00000000-0000-0000-0000-000000000000}"/>
          </ac:spMkLst>
        </pc:spChg>
        <pc:spChg chg="mod">
          <ac:chgData name="Ana-Crenguta SERAFIA" userId="d8cb69d9-647b-4256-a333-8559ad2b6a83" providerId="ADAL" clId="{62F83042-794C-4020-803E-7282DD5F7895}" dt="2022-09-26T06:51:59.317" v="4" actId="404"/>
          <ac:spMkLst>
            <pc:docMk/>
            <pc:sldMk cId="3282048053" sldId="257"/>
            <ac:spMk id="3" creationId="{00000000-0000-0000-0000-000000000000}"/>
          </ac:spMkLst>
        </pc:spChg>
        <pc:spChg chg="mod">
          <ac:chgData name="Ana-Crenguta SERAFIA" userId="d8cb69d9-647b-4256-a333-8559ad2b6a83" providerId="ADAL" clId="{62F83042-794C-4020-803E-7282DD5F7895}" dt="2022-09-26T06:51:46.255" v="0" actId="404"/>
          <ac:spMkLst>
            <pc:docMk/>
            <pc:sldMk cId="3282048053" sldId="257"/>
            <ac:spMk id="5" creationId="{00000000-0000-0000-0000-000000000000}"/>
          </ac:spMkLst>
        </pc:spChg>
        <pc:spChg chg="mod">
          <ac:chgData name="Ana-Crenguta SERAFIA" userId="d8cb69d9-647b-4256-a333-8559ad2b6a83" providerId="ADAL" clId="{62F83042-794C-4020-803E-7282DD5F7895}" dt="2022-09-26T06:51:48.903" v="1" actId="20577"/>
          <ac:spMkLst>
            <pc:docMk/>
            <pc:sldMk cId="3282048053" sldId="257"/>
            <ac:spMk id="6" creationId="{00000000-0000-0000-0000-000000000000}"/>
          </ac:spMkLst>
        </pc:spChg>
        <pc:spChg chg="mod">
          <ac:chgData name="Ana-Crenguta SERAFIA" userId="d8cb69d9-647b-4256-a333-8559ad2b6a83" providerId="ADAL" clId="{62F83042-794C-4020-803E-7282DD5F7895}" dt="2022-09-26T06:56:18.872" v="46" actId="20577"/>
          <ac:spMkLst>
            <pc:docMk/>
            <pc:sldMk cId="3282048053" sldId="257"/>
            <ac:spMk id="8" creationId="{00000000-0000-0000-0000-000000000000}"/>
          </ac:spMkLst>
        </pc:spChg>
        <pc:spChg chg="mod">
          <ac:chgData name="Ana-Crenguta SERAFIA" userId="d8cb69d9-647b-4256-a333-8559ad2b6a83" providerId="ADAL" clId="{62F83042-794C-4020-803E-7282DD5F7895}" dt="2022-09-26T06:52:03.663" v="5" actId="20577"/>
          <ac:spMkLst>
            <pc:docMk/>
            <pc:sldMk cId="3282048053" sldId="257"/>
            <ac:spMk id="11" creationId="{00000000-0000-0000-0000-000000000000}"/>
          </ac:spMkLst>
        </pc:spChg>
        <pc:spChg chg="mod">
          <ac:chgData name="Ana-Crenguta SERAFIA" userId="d8cb69d9-647b-4256-a333-8559ad2b6a83" providerId="ADAL" clId="{62F83042-794C-4020-803E-7282DD5F7895}" dt="2022-09-26T06:52:14.911" v="7" actId="20577"/>
          <ac:spMkLst>
            <pc:docMk/>
            <pc:sldMk cId="3282048053" sldId="257"/>
            <ac:spMk id="12" creationId="{00000000-0000-0000-0000-000000000000}"/>
          </ac:spMkLst>
        </pc:spChg>
      </pc:sldChg>
      <pc:sldChg chg="addSp delSp modSp mod">
        <pc:chgData name="Ana-Crenguta SERAFIA" userId="d8cb69d9-647b-4256-a333-8559ad2b6a83" providerId="ADAL" clId="{62F83042-794C-4020-803E-7282DD5F7895}" dt="2022-09-26T07:54:24.586" v="89" actId="962"/>
        <pc:sldMkLst>
          <pc:docMk/>
          <pc:sldMk cId="3284995065" sldId="259"/>
        </pc:sldMkLst>
        <pc:picChg chg="del">
          <ac:chgData name="Ana-Crenguta SERAFIA" userId="d8cb69d9-647b-4256-a333-8559ad2b6a83" providerId="ADAL" clId="{62F83042-794C-4020-803E-7282DD5F7895}" dt="2022-09-26T07:54:17.536" v="76" actId="478"/>
          <ac:picMkLst>
            <pc:docMk/>
            <pc:sldMk cId="3284995065" sldId="259"/>
            <ac:picMk id="3" creationId="{00000000-0000-0000-0000-000000000000}"/>
          </ac:picMkLst>
        </pc:picChg>
        <pc:picChg chg="add mod ord">
          <ac:chgData name="Ana-Crenguta SERAFIA" userId="d8cb69d9-647b-4256-a333-8559ad2b6a83" providerId="ADAL" clId="{62F83042-794C-4020-803E-7282DD5F7895}" dt="2022-09-26T07:54:24.586" v="89" actId="962"/>
          <ac:picMkLst>
            <pc:docMk/>
            <pc:sldMk cId="3284995065" sldId="259"/>
            <ac:picMk id="5" creationId="{7DB93E72-DF1E-86BD-61DE-2F1632B1FA9D}"/>
          </ac:picMkLst>
        </pc:picChg>
      </pc:sldChg>
    </pc:docChg>
  </pc:docChgLst>
  <pc:docChgLst>
    <pc:chgData name="Laura Boicenco" userId="7b59d6f2-edd0-496e-b85c-ff8c9733a6a2" providerId="ADAL" clId="{08BE437A-F834-42DE-AD2A-1AF4636B4186}"/>
    <pc:docChg chg="modSld">
      <pc:chgData name="Laura Boicenco" userId="7b59d6f2-edd0-496e-b85c-ff8c9733a6a2" providerId="ADAL" clId="{08BE437A-F834-42DE-AD2A-1AF4636B4186}" dt="2022-09-13T12:32:19.651" v="9" actId="1076"/>
      <pc:docMkLst>
        <pc:docMk/>
      </pc:docMkLst>
      <pc:sldChg chg="modSp mod">
        <pc:chgData name="Laura Boicenco" userId="7b59d6f2-edd0-496e-b85c-ff8c9733a6a2" providerId="ADAL" clId="{08BE437A-F834-42DE-AD2A-1AF4636B4186}" dt="2022-09-13T12:32:19.651" v="9" actId="1076"/>
        <pc:sldMkLst>
          <pc:docMk/>
          <pc:sldMk cId="257265370" sldId="256"/>
        </pc:sldMkLst>
        <pc:spChg chg="mod">
          <ac:chgData name="Laura Boicenco" userId="7b59d6f2-edd0-496e-b85c-ff8c9733a6a2" providerId="ADAL" clId="{08BE437A-F834-42DE-AD2A-1AF4636B4186}" dt="2022-09-13T12:31:30.139" v="8" actId="1076"/>
          <ac:spMkLst>
            <pc:docMk/>
            <pc:sldMk cId="257265370" sldId="256"/>
            <ac:spMk id="6" creationId="{00000000-0000-0000-0000-000000000000}"/>
          </ac:spMkLst>
        </pc:spChg>
        <pc:spChg chg="mod">
          <ac:chgData name="Laura Boicenco" userId="7b59d6f2-edd0-496e-b85c-ff8c9733a6a2" providerId="ADAL" clId="{08BE437A-F834-42DE-AD2A-1AF4636B4186}" dt="2022-09-13T12:32:19.651" v="9" actId="1076"/>
          <ac:spMkLst>
            <pc:docMk/>
            <pc:sldMk cId="257265370" sldId="256"/>
            <ac:spMk id="7" creationId="{00000000-0000-0000-0000-000000000000}"/>
          </ac:spMkLst>
        </pc:spChg>
      </pc:sldChg>
    </pc:docChg>
  </pc:docChgLst>
  <pc:docChgLst>
    <pc:chgData name="Laura Boicenco" userId="7b59d6f2-edd0-496e-b85c-ff8c9733a6a2" providerId="ADAL" clId="{390D0291-AC0B-480D-A2C2-398C0595176D}"/>
    <pc:docChg chg="undo redo custSel modSld">
      <pc:chgData name="Laura Boicenco" userId="7b59d6f2-edd0-496e-b85c-ff8c9733a6a2" providerId="ADAL" clId="{390D0291-AC0B-480D-A2C2-398C0595176D}" dt="2022-08-19T07:39:21.317" v="46" actId="14100"/>
      <pc:docMkLst>
        <pc:docMk/>
      </pc:docMkLst>
      <pc:sldChg chg="delSp modSp mod">
        <pc:chgData name="Laura Boicenco" userId="7b59d6f2-edd0-496e-b85c-ff8c9733a6a2" providerId="ADAL" clId="{390D0291-AC0B-480D-A2C2-398C0595176D}" dt="2022-08-19T07:39:21.317" v="46" actId="14100"/>
        <pc:sldMkLst>
          <pc:docMk/>
          <pc:sldMk cId="257265370" sldId="256"/>
        </pc:sldMkLst>
        <pc:spChg chg="del mod">
          <ac:chgData name="Laura Boicenco" userId="7b59d6f2-edd0-496e-b85c-ff8c9733a6a2" providerId="ADAL" clId="{390D0291-AC0B-480D-A2C2-398C0595176D}" dt="2022-08-18T13:16:30.479" v="9" actId="478"/>
          <ac:spMkLst>
            <pc:docMk/>
            <pc:sldMk cId="257265370" sldId="256"/>
            <ac:spMk id="3" creationId="{00000000-0000-0000-0000-000000000000}"/>
          </ac:spMkLst>
        </pc:spChg>
        <pc:spChg chg="del mod">
          <ac:chgData name="Laura Boicenco" userId="7b59d6f2-edd0-496e-b85c-ff8c9733a6a2" providerId="ADAL" clId="{390D0291-AC0B-480D-A2C2-398C0595176D}" dt="2022-08-18T13:17:51.556" v="24" actId="478"/>
          <ac:spMkLst>
            <pc:docMk/>
            <pc:sldMk cId="257265370" sldId="256"/>
            <ac:spMk id="4" creationId="{00000000-0000-0000-0000-000000000000}"/>
          </ac:spMkLst>
        </pc:spChg>
        <pc:spChg chg="mod">
          <ac:chgData name="Laura Boicenco" userId="7b59d6f2-edd0-496e-b85c-ff8c9733a6a2" providerId="ADAL" clId="{390D0291-AC0B-480D-A2C2-398C0595176D}" dt="2022-08-19T07:39:21.317" v="46" actId="14100"/>
          <ac:spMkLst>
            <pc:docMk/>
            <pc:sldMk cId="257265370" sldId="256"/>
            <ac:spMk id="6" creationId="{00000000-0000-0000-0000-000000000000}"/>
          </ac:spMkLst>
        </pc:spChg>
        <pc:spChg chg="mod">
          <ac:chgData name="Laura Boicenco" userId="7b59d6f2-edd0-496e-b85c-ff8c9733a6a2" providerId="ADAL" clId="{390D0291-AC0B-480D-A2C2-398C0595176D}" dt="2022-08-18T13:18:46.974" v="41" actId="122"/>
          <ac:spMkLst>
            <pc:docMk/>
            <pc:sldMk cId="257265370" sldId="2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837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717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008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597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893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35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560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002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045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283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9919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136B-D938-4D8F-9AFB-3AB09EA6A279}" type="datetimeFigureOut">
              <a:rPr lang="ro-RO" smtClean="0"/>
              <a:t>26.09.2022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C55A-7559-4EB8-8389-F1D84AA701A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173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CA975A9A-1962-3D4E-6BAA-BBD1029F5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5452" y="3683741"/>
            <a:ext cx="6996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TITLE OF THE PRESENTATION</a:t>
            </a:r>
            <a:endParaRPr lang="ro-RO" alt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109" y="5209315"/>
            <a:ext cx="743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Author, Affiliation, </a:t>
            </a:r>
            <a:endParaRPr lang="ro-RO" sz="2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of the Corresponding Author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6E739-3E24-ED8A-0A9D-F356D32DA7D4}"/>
              </a:ext>
            </a:extLst>
          </p:cNvPr>
          <p:cNvSpPr txBox="1"/>
          <p:nvPr/>
        </p:nvSpPr>
        <p:spPr>
          <a:xfrm>
            <a:off x="5601095" y="4268516"/>
            <a:ext cx="6185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CAPS / FONT: Arial Bold/ SIZE: 3</a:t>
            </a:r>
            <a:r>
              <a:rPr lang="ro-RO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 / COLOR: RGB 46,117,182 / ALIGN: Center</a:t>
            </a:r>
            <a:endParaRPr lang="ro-RO" alt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3335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OF THE PRESENTATION</a:t>
            </a:r>
            <a:endParaRPr lang="ro-RO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724" y="71111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CAPS / FONT: Arial Bold/ SIZE: 3</a:t>
            </a:r>
            <a:r>
              <a:rPr lang="ro-RO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 / COLOR: RGB 46,117,182 / ALIGN: Center</a:t>
            </a:r>
            <a:endParaRPr lang="ro-RO" alt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725" y="4631253"/>
            <a:ext cx="10077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 FOR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724" y="2545999"/>
            <a:ext cx="7066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PRESENTATION INFO</a:t>
            </a:r>
          </a:p>
          <a:p>
            <a:pPr algn="just"/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talk will have assigned a 1</a:t>
            </a:r>
            <a:r>
              <a:rPr lang="ro-RO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minute time slot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725" y="3493100"/>
            <a:ext cx="11129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 FOR SUBTITLES (SECTIONS)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725" y="3991928"/>
            <a:ext cx="11129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/ SIZE: 2</a:t>
            </a:r>
            <a:r>
              <a:rPr lang="ro-RO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 / COLOR: RGB 46,117,182 / ALIGN: Left</a:t>
            </a:r>
            <a:endParaRPr lang="ro-RO" alt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724" y="4990072"/>
            <a:ext cx="10077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Regular / SIZE: 2</a:t>
            </a:r>
            <a:r>
              <a:rPr lang="ro-RO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 / COLOR: RGB 118,113,113 / ALIGN: Justify</a:t>
            </a:r>
            <a:endParaRPr lang="ro-RO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4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ord">
            <a:extLst>
              <a:ext uri="{FF2B5EF4-FFF2-40B4-BE49-F238E27FC236}">
                <a16:creationId xmlns:a16="http://schemas.microsoft.com/office/drawing/2014/main" id="{7DB93E72-DF1E-86BD-61DE-2F1632B1F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2530" y="2489867"/>
            <a:ext cx="782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 YOU FOR YOUR ATTENTION!</a:t>
            </a:r>
            <a:endParaRPr lang="ro-RO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2081" y="3690196"/>
            <a:ext cx="6490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ALL CAPS / FONT: Arial Bold / SIZE: 36pts / COLOR: RGB 46,117,182) / ALIGN: Center</a:t>
            </a:r>
            <a:endParaRPr lang="ro-RO" alt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9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147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EEA</dc:creator>
  <cp:lastModifiedBy>Ana-Crenguta SERAFIA</cp:lastModifiedBy>
  <cp:revision>31</cp:revision>
  <dcterms:created xsi:type="dcterms:W3CDTF">2022-07-08T05:54:53Z</dcterms:created>
  <dcterms:modified xsi:type="dcterms:W3CDTF">2022-09-26T07:54:30Z</dcterms:modified>
</cp:coreProperties>
</file>