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0279975" cy="42808525"/>
  <p:notesSz cx="6797675" cy="9926638"/>
  <p:defaultTextStyle>
    <a:defPPr>
      <a:defRPr lang="ro-RO"/>
    </a:defPPr>
    <a:lvl1pPr marL="0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1pPr>
    <a:lvl2pPr marL="786201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2pPr>
    <a:lvl3pPr marL="1572402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3pPr>
    <a:lvl4pPr marL="2358603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4pPr>
    <a:lvl5pPr marL="3144804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5pPr>
    <a:lvl6pPr marL="3931006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6pPr>
    <a:lvl7pPr marL="4717207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7pPr>
    <a:lvl8pPr marL="5503408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8pPr>
    <a:lvl9pPr marL="6289609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9DDD"/>
    <a:srgbClr val="283F80"/>
    <a:srgbClr val="375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" d="100"/>
          <a:sy n="12" d="100"/>
        </p:scale>
        <p:origin x="18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-Crenguta SERAFIA" userId="d8cb69d9-647b-4256-a333-8559ad2b6a83" providerId="ADAL" clId="{78CEB3F3-1A71-474C-AC64-42A8BC2ED37A}"/>
    <pc:docChg chg="custSel modSld">
      <pc:chgData name="Ana-Crenguta SERAFIA" userId="d8cb69d9-647b-4256-a333-8559ad2b6a83" providerId="ADAL" clId="{78CEB3F3-1A71-474C-AC64-42A8BC2ED37A}" dt="2022-09-26T07:55:33.926" v="5" actId="1076"/>
      <pc:docMkLst>
        <pc:docMk/>
      </pc:docMkLst>
      <pc:sldChg chg="delSp modSp mod">
        <pc:chgData name="Ana-Crenguta SERAFIA" userId="d8cb69d9-647b-4256-a333-8559ad2b6a83" providerId="ADAL" clId="{78CEB3F3-1A71-474C-AC64-42A8BC2ED37A}" dt="2022-09-26T07:55:33.926" v="5" actId="1076"/>
        <pc:sldMkLst>
          <pc:docMk/>
          <pc:sldMk cId="268840396" sldId="256"/>
        </pc:sldMkLst>
        <pc:spChg chg="del">
          <ac:chgData name="Ana-Crenguta SERAFIA" userId="d8cb69d9-647b-4256-a333-8559ad2b6a83" providerId="ADAL" clId="{78CEB3F3-1A71-474C-AC64-42A8BC2ED37A}" dt="2022-09-26T07:55:23.255" v="0" actId="478"/>
          <ac:spMkLst>
            <pc:docMk/>
            <pc:sldMk cId="268840396" sldId="256"/>
            <ac:spMk id="19" creationId="{9B2DC8B9-CC63-9E3A-C01E-2BAB5276F249}"/>
          </ac:spMkLst>
        </pc:spChg>
        <pc:picChg chg="mod">
          <ac:chgData name="Ana-Crenguta SERAFIA" userId="d8cb69d9-647b-4256-a333-8559ad2b6a83" providerId="ADAL" clId="{78CEB3F3-1A71-474C-AC64-42A8BC2ED37A}" dt="2022-09-26T07:55:33.926" v="5" actId="1076"/>
          <ac:picMkLst>
            <pc:docMk/>
            <pc:sldMk cId="268840396" sldId="256"/>
            <ac:picMk id="23" creationId="{3E97C49E-6DB7-F125-8E54-9039DC69B266}"/>
          </ac:picMkLst>
        </pc:picChg>
        <pc:picChg chg="mod">
          <ac:chgData name="Ana-Crenguta SERAFIA" userId="d8cb69d9-647b-4256-a333-8559ad2b6a83" providerId="ADAL" clId="{78CEB3F3-1A71-474C-AC64-42A8BC2ED37A}" dt="2022-09-26T07:55:31.651" v="4" actId="1076"/>
          <ac:picMkLst>
            <pc:docMk/>
            <pc:sldMk cId="268840396" sldId="256"/>
            <ac:picMk id="25" creationId="{91633F0B-BC01-964E-210C-53BA02AA4BAE}"/>
          </ac:picMkLst>
        </pc:picChg>
        <pc:picChg chg="mod">
          <ac:chgData name="Ana-Crenguta SERAFIA" userId="d8cb69d9-647b-4256-a333-8559ad2b6a83" providerId="ADAL" clId="{78CEB3F3-1A71-474C-AC64-42A8BC2ED37A}" dt="2022-09-26T07:55:28.787" v="3" actId="1076"/>
          <ac:picMkLst>
            <pc:docMk/>
            <pc:sldMk cId="268840396" sldId="256"/>
            <ac:picMk id="27" creationId="{E40C1CEC-8B6F-C5C0-468C-CA81FFF5A7B8}"/>
          </ac:picMkLst>
        </pc:picChg>
        <pc:picChg chg="del">
          <ac:chgData name="Ana-Crenguta SERAFIA" userId="d8cb69d9-647b-4256-a333-8559ad2b6a83" providerId="ADAL" clId="{78CEB3F3-1A71-474C-AC64-42A8BC2ED37A}" dt="2022-09-26T07:55:26.019" v="2" actId="478"/>
          <ac:picMkLst>
            <pc:docMk/>
            <pc:sldMk cId="268840396" sldId="256"/>
            <ac:picMk id="29" creationId="{7EA7AA15-9227-A3B0-2AED-143784E3AB20}"/>
          </ac:picMkLst>
        </pc:picChg>
        <pc:picChg chg="del">
          <ac:chgData name="Ana-Crenguta SERAFIA" userId="d8cb69d9-647b-4256-a333-8559ad2b6a83" providerId="ADAL" clId="{78CEB3F3-1A71-474C-AC64-42A8BC2ED37A}" dt="2022-09-26T07:55:24.814" v="1" actId="478"/>
          <ac:picMkLst>
            <pc:docMk/>
            <pc:sldMk cId="268840396" sldId="256"/>
            <ac:picMk id="31" creationId="{C873E11B-96F9-6CC5-5F0D-542FAFE98E5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7005935"/>
            <a:ext cx="25737979" cy="14903709"/>
          </a:xfrm>
        </p:spPr>
        <p:txBody>
          <a:bodyPr anchor="b"/>
          <a:lstStyle>
            <a:lvl1pPr algn="ctr">
              <a:defRPr sz="198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997" y="22484388"/>
            <a:ext cx="22709981" cy="10335481"/>
          </a:xfrm>
        </p:spPr>
        <p:txBody>
          <a:bodyPr/>
          <a:lstStyle>
            <a:lvl1pPr marL="0" indent="0" algn="ctr">
              <a:buNone/>
              <a:defRPr sz="7948"/>
            </a:lvl1pPr>
            <a:lvl2pPr marL="1514018" indent="0" algn="ctr">
              <a:buNone/>
              <a:defRPr sz="6623"/>
            </a:lvl2pPr>
            <a:lvl3pPr marL="3028036" indent="0" algn="ctr">
              <a:buNone/>
              <a:defRPr sz="5961"/>
            </a:lvl3pPr>
            <a:lvl4pPr marL="4542053" indent="0" algn="ctr">
              <a:buNone/>
              <a:defRPr sz="5298"/>
            </a:lvl4pPr>
            <a:lvl5pPr marL="6056071" indent="0" algn="ctr">
              <a:buNone/>
              <a:defRPr sz="5298"/>
            </a:lvl5pPr>
            <a:lvl6pPr marL="7570089" indent="0" algn="ctr">
              <a:buNone/>
              <a:defRPr sz="5298"/>
            </a:lvl6pPr>
            <a:lvl7pPr marL="9084107" indent="0" algn="ctr">
              <a:buNone/>
              <a:defRPr sz="5298"/>
            </a:lvl7pPr>
            <a:lvl8pPr marL="10598125" indent="0" algn="ctr">
              <a:buNone/>
              <a:defRPr sz="5298"/>
            </a:lvl8pPr>
            <a:lvl9pPr marL="12112142" indent="0" algn="ctr">
              <a:buNone/>
              <a:defRPr sz="52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090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9158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9109" y="2279158"/>
            <a:ext cx="6529120" cy="362782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0" y="2279158"/>
            <a:ext cx="19208859" cy="362782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2922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8642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979" y="10672416"/>
            <a:ext cx="26116478" cy="17807154"/>
          </a:xfrm>
        </p:spPr>
        <p:txBody>
          <a:bodyPr anchor="b"/>
          <a:lstStyle>
            <a:lvl1pPr>
              <a:defRPr sz="198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979" y="28648032"/>
            <a:ext cx="26116478" cy="9364362"/>
          </a:xfrm>
        </p:spPr>
        <p:txBody>
          <a:bodyPr/>
          <a:lstStyle>
            <a:lvl1pPr marL="0" indent="0">
              <a:buNone/>
              <a:defRPr sz="7948">
                <a:solidFill>
                  <a:schemeClr val="tx1"/>
                </a:solidFill>
              </a:defRPr>
            </a:lvl1pPr>
            <a:lvl2pPr marL="1514018" indent="0">
              <a:buNone/>
              <a:defRPr sz="6623">
                <a:solidFill>
                  <a:schemeClr val="tx1">
                    <a:tint val="75000"/>
                  </a:schemeClr>
                </a:solidFill>
              </a:defRPr>
            </a:lvl2pPr>
            <a:lvl3pPr marL="3028036" indent="0">
              <a:buNone/>
              <a:defRPr sz="5961">
                <a:solidFill>
                  <a:schemeClr val="tx1">
                    <a:tint val="75000"/>
                  </a:schemeClr>
                </a:solidFill>
              </a:defRPr>
            </a:lvl3pPr>
            <a:lvl4pPr marL="4542053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4pPr>
            <a:lvl5pPr marL="6056071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5pPr>
            <a:lvl6pPr marL="7570089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6pPr>
            <a:lvl7pPr marL="9084107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7pPr>
            <a:lvl8pPr marL="10598125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8pPr>
            <a:lvl9pPr marL="1211214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4405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748" y="11395788"/>
            <a:ext cx="12868989" cy="27161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9238" y="11395788"/>
            <a:ext cx="12868989" cy="27161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1042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279167"/>
            <a:ext cx="26116478" cy="82743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695" y="10494037"/>
            <a:ext cx="12809847" cy="5142966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695" y="15637003"/>
            <a:ext cx="12809847" cy="22999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9239" y="10494037"/>
            <a:ext cx="12872933" cy="5142966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9239" y="15637003"/>
            <a:ext cx="12872933" cy="22999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8248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4063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5099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902"/>
            <a:ext cx="9766080" cy="998865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933" y="6163644"/>
            <a:ext cx="15329237" cy="30421799"/>
          </a:xfrm>
        </p:spPr>
        <p:txBody>
          <a:bodyPr/>
          <a:lstStyle>
            <a:lvl1pPr>
              <a:defRPr sz="10597"/>
            </a:lvl1pPr>
            <a:lvl2pPr>
              <a:defRPr sz="9272"/>
            </a:lvl2pPr>
            <a:lvl3pPr>
              <a:defRPr sz="7948"/>
            </a:lvl3pPr>
            <a:lvl4pPr>
              <a:defRPr sz="6623"/>
            </a:lvl4pPr>
            <a:lvl5pPr>
              <a:defRPr sz="6623"/>
            </a:lvl5pPr>
            <a:lvl6pPr>
              <a:defRPr sz="6623"/>
            </a:lvl6pPr>
            <a:lvl7pPr>
              <a:defRPr sz="6623"/>
            </a:lvl7pPr>
            <a:lvl8pPr>
              <a:defRPr sz="6623"/>
            </a:lvl8pPr>
            <a:lvl9pPr>
              <a:defRPr sz="66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558"/>
            <a:ext cx="9766080" cy="23792426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081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902"/>
            <a:ext cx="9766080" cy="998865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2933" y="6163644"/>
            <a:ext cx="15329237" cy="30421799"/>
          </a:xfrm>
        </p:spPr>
        <p:txBody>
          <a:bodyPr anchor="t"/>
          <a:lstStyle>
            <a:lvl1pPr marL="0" indent="0">
              <a:buNone/>
              <a:defRPr sz="10597"/>
            </a:lvl1pPr>
            <a:lvl2pPr marL="1514018" indent="0">
              <a:buNone/>
              <a:defRPr sz="9272"/>
            </a:lvl2pPr>
            <a:lvl3pPr marL="3028036" indent="0">
              <a:buNone/>
              <a:defRPr sz="7948"/>
            </a:lvl3pPr>
            <a:lvl4pPr marL="4542053" indent="0">
              <a:buNone/>
              <a:defRPr sz="6623"/>
            </a:lvl4pPr>
            <a:lvl5pPr marL="6056071" indent="0">
              <a:buNone/>
              <a:defRPr sz="6623"/>
            </a:lvl5pPr>
            <a:lvl6pPr marL="7570089" indent="0">
              <a:buNone/>
              <a:defRPr sz="6623"/>
            </a:lvl6pPr>
            <a:lvl7pPr marL="9084107" indent="0">
              <a:buNone/>
              <a:defRPr sz="6623"/>
            </a:lvl7pPr>
            <a:lvl8pPr marL="10598125" indent="0">
              <a:buNone/>
              <a:defRPr sz="6623"/>
            </a:lvl8pPr>
            <a:lvl9pPr marL="12112142" indent="0">
              <a:buNone/>
              <a:defRPr sz="66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558"/>
            <a:ext cx="9766080" cy="23792426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5244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749" y="2279167"/>
            <a:ext cx="26116478" cy="8274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749" y="11395788"/>
            <a:ext cx="26116478" cy="2716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748" y="39677170"/>
            <a:ext cx="6812994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A3031-A97B-441D-82E6-BE710C3325C0}" type="datetimeFigureOut">
              <a:rPr lang="ro-RO" smtClean="0"/>
              <a:t>26.09.2022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242" y="39677170"/>
            <a:ext cx="10219492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5233" y="39677170"/>
            <a:ext cx="6812994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863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8036" rtl="0" eaLnBrk="1" latinLnBrk="0" hangingPunct="1">
        <a:lnSpc>
          <a:spcPct val="90000"/>
        </a:lnSpc>
        <a:spcBef>
          <a:spcPct val="0"/>
        </a:spcBef>
        <a:buNone/>
        <a:defRPr sz="145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7009" indent="-757009" algn="l" defTabSz="3028036" rtl="0" eaLnBrk="1" latinLnBrk="0" hangingPunct="1">
        <a:lnSpc>
          <a:spcPct val="90000"/>
        </a:lnSpc>
        <a:spcBef>
          <a:spcPts val="3312"/>
        </a:spcBef>
        <a:buFont typeface="Arial" panose="020B0604020202020204" pitchFamily="34" charset="0"/>
        <a:buChar char="•"/>
        <a:defRPr sz="9272" kern="1200">
          <a:solidFill>
            <a:schemeClr val="tx1"/>
          </a:solidFill>
          <a:latin typeface="+mn-lt"/>
          <a:ea typeface="+mn-ea"/>
          <a:cs typeface="+mn-cs"/>
        </a:defRPr>
      </a:lvl1pPr>
      <a:lvl2pPr marL="2271027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7948" kern="1200">
          <a:solidFill>
            <a:schemeClr val="tx1"/>
          </a:solidFill>
          <a:latin typeface="+mn-lt"/>
          <a:ea typeface="+mn-ea"/>
          <a:cs typeface="+mn-cs"/>
        </a:defRPr>
      </a:lvl2pPr>
      <a:lvl3pPr marL="3785045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623" kern="1200">
          <a:solidFill>
            <a:schemeClr val="tx1"/>
          </a:solidFill>
          <a:latin typeface="+mn-lt"/>
          <a:ea typeface="+mn-ea"/>
          <a:cs typeface="+mn-cs"/>
        </a:defRPr>
      </a:lvl3pPr>
      <a:lvl4pPr marL="5299062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813080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8327098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841116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1355134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869151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1pPr>
      <a:lvl2pPr marL="1514018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2pPr>
      <a:lvl3pPr marL="3028036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3pPr>
      <a:lvl4pPr marL="4542053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056071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7570089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084107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0598125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112142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340747"/>
            <a:ext cx="302799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THE POSTER – ALL CAPS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-242795" y="7971535"/>
            <a:ext cx="3027997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altLang="en-US" sz="4400" i="1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</a:t>
            </a:r>
            <a:r>
              <a:rPr lang="en-US" altLang="en-US" sz="4400" i="1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Author, </a:t>
            </a:r>
            <a:r>
              <a:rPr lang="ro-RO" altLang="en-US" sz="4400" i="1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en-US" altLang="en-US" sz="4400" i="1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Affiliation, Email of the Corresponding Author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776" y="13112801"/>
            <a:ext cx="204216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INFO</a:t>
            </a:r>
          </a:p>
          <a:p>
            <a:pPr algn="just"/>
            <a:r>
              <a:rPr lang="en-US" altLang="en-US" sz="4400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 A0 / 841x 1189 mm - portrait</a:t>
            </a:r>
          </a:p>
        </p:txBody>
      </p:sp>
      <p:sp>
        <p:nvSpPr>
          <p:cNvPr id="9" name="Rectangle 8"/>
          <p:cNvSpPr/>
          <p:nvPr/>
        </p:nvSpPr>
        <p:spPr>
          <a:xfrm>
            <a:off x="464776" y="15373376"/>
            <a:ext cx="211439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5400" b="1" dirty="0">
                <a:solidFill>
                  <a:srgbClr val="699DD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FOR SUBTITLES (SECTIONS)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776" y="18009400"/>
            <a:ext cx="229562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FOR TEXT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777" y="20342433"/>
            <a:ext cx="2114393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GRAPHS AND FIGURES</a:t>
            </a:r>
          </a:p>
          <a:p>
            <a:pPr algn="just"/>
            <a:r>
              <a:rPr lang="en-US" altLang="en-US" sz="4400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light frame, color: RGB 46,117,182, stroke weight 1 mm</a:t>
            </a:r>
          </a:p>
          <a:p>
            <a:pPr algn="just"/>
            <a:r>
              <a:rPr lang="en-US" altLang="en-US" sz="4400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each graph or figure, indicate the title and the source</a:t>
            </a:r>
            <a:endParaRPr lang="ro-RO" altLang="en-US" sz="4400" dirty="0">
              <a:solidFill>
                <a:srgbClr val="283F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5226" y="6648096"/>
            <a:ext cx="30279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CAPS / FONT: Arial Bold / SIZE: 80pts / COLOR: RGB 46,117,182 / ALIGN: CENTER</a:t>
            </a:r>
            <a:endParaRPr lang="ro-RO" altLang="en-US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5226" y="8682816"/>
            <a:ext cx="3027997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i="1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FONT: Arial Italic / SIZE: 48pts / COLOR: RGB 40,63,128 / ALIGN: Center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4776" y="18660806"/>
            <a:ext cx="229562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 Regular / SIZE: 28pts / COLOR: RGB 40,63,128 / ALIGN: Justify</a:t>
            </a:r>
            <a:endParaRPr lang="ro-RO" altLang="en-US" sz="4400" dirty="0">
              <a:solidFill>
                <a:srgbClr val="283F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4776" y="16178671"/>
            <a:ext cx="2114393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b="1" dirty="0">
                <a:solidFill>
                  <a:srgbClr val="699DD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 Bold / SIZE: 36pts / COLOR: RGB 105,157,221 / ALIGN: Left</a:t>
            </a:r>
            <a:endParaRPr lang="ro-RO" altLang="en-US" sz="4400" b="1" dirty="0">
              <a:solidFill>
                <a:srgbClr val="699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39817964"/>
            <a:ext cx="30279975" cy="29905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4FFBE2-6CA4-850A-AE9B-22B3F1C9D70C}"/>
              </a:ext>
            </a:extLst>
          </p:cNvPr>
          <p:cNvSpPr txBox="1"/>
          <p:nvPr/>
        </p:nvSpPr>
        <p:spPr>
          <a:xfrm>
            <a:off x="1701558" y="39817964"/>
            <a:ext cx="282250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1</a:t>
            </a:r>
            <a:r>
              <a:rPr lang="en-US" sz="7200" b="1" baseline="30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st</a:t>
            </a:r>
            <a:r>
              <a:rPr lang="en-US" sz="7200" b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 International Joint Conference MARBLUE 2022</a:t>
            </a:r>
          </a:p>
          <a:p>
            <a:pPr algn="ctr"/>
            <a:r>
              <a:rPr lang="en-US" sz="7200" b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 26 – 28 October, Constanta, Romania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65B68C8-388B-3E5A-4D36-8D315EA936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-42576"/>
            <a:ext cx="30279975" cy="4629971"/>
          </a:xfrm>
          <a:prstGeom prst="rect">
            <a:avLst/>
          </a:prstGeom>
        </p:spPr>
      </p:pic>
      <p:pic>
        <p:nvPicPr>
          <p:cNvPr id="21" name="Picture 20" descr="A picture containing text&#10;&#10;Description automatically generated">
            <a:extLst>
              <a:ext uri="{FF2B5EF4-FFF2-40B4-BE49-F238E27FC236}">
                <a16:creationId xmlns:a16="http://schemas.microsoft.com/office/drawing/2014/main" id="{04F6450D-612D-8666-1F1F-DDED40AE0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443" y="1197765"/>
            <a:ext cx="4883363" cy="2734683"/>
          </a:xfrm>
          <a:prstGeom prst="rect">
            <a:avLst/>
          </a:prstGeom>
        </p:spPr>
      </p:pic>
      <p:pic>
        <p:nvPicPr>
          <p:cNvPr id="23" name="Picture 22" descr="Logo, company name&#10;&#10;Description automatically generated">
            <a:extLst>
              <a:ext uri="{FF2B5EF4-FFF2-40B4-BE49-F238E27FC236}">
                <a16:creationId xmlns:a16="http://schemas.microsoft.com/office/drawing/2014/main" id="{3E97C49E-6DB7-F125-8E54-9039DC69B2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26" y="761074"/>
            <a:ext cx="5262457" cy="3456659"/>
          </a:xfrm>
          <a:prstGeom prst="rect">
            <a:avLst/>
          </a:prstGeom>
        </p:spPr>
      </p:pic>
      <p:pic>
        <p:nvPicPr>
          <p:cNvPr id="25" name="Picture 24" descr="Logo&#10;&#10;Description automatically generated">
            <a:extLst>
              <a:ext uri="{FF2B5EF4-FFF2-40B4-BE49-F238E27FC236}">
                <a16:creationId xmlns:a16="http://schemas.microsoft.com/office/drawing/2014/main" id="{91633F0B-BC01-964E-210C-53BA02AA4B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1235" y="1446231"/>
            <a:ext cx="2735142" cy="2736299"/>
          </a:xfrm>
          <a:prstGeom prst="rect">
            <a:avLst/>
          </a:prstGeom>
        </p:spPr>
      </p:pic>
      <p:pic>
        <p:nvPicPr>
          <p:cNvPr id="27" name="Picture 26" descr="Logo&#10;&#10;Description automatically generated">
            <a:extLst>
              <a:ext uri="{FF2B5EF4-FFF2-40B4-BE49-F238E27FC236}">
                <a16:creationId xmlns:a16="http://schemas.microsoft.com/office/drawing/2014/main" id="{E40C1CEC-8B6F-C5C0-468C-CA81FFF5A7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6527" y="1477582"/>
            <a:ext cx="3204541" cy="283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4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150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EEA</dc:creator>
  <cp:lastModifiedBy>Ana-Crenguta SERAFIA</cp:lastModifiedBy>
  <cp:revision>39</cp:revision>
  <cp:lastPrinted>2022-08-18T11:45:01Z</cp:lastPrinted>
  <dcterms:created xsi:type="dcterms:W3CDTF">2022-07-11T11:33:04Z</dcterms:created>
  <dcterms:modified xsi:type="dcterms:W3CDTF">2022-09-26T07:55:39Z</dcterms:modified>
</cp:coreProperties>
</file>