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4"/>
  </p:sldMasterIdLst>
  <p:sldIdLst>
    <p:sldId id="256" r:id="rId5"/>
  </p:sldIdLst>
  <p:sldSz cx="30279975" cy="42808525"/>
  <p:notesSz cx="6797675" cy="9926638"/>
  <p:defaultTextStyle>
    <a:defPPr>
      <a:defRPr lang="ro-RO"/>
    </a:defPPr>
    <a:lvl1pPr marL="0" algn="l" defTabSz="1572402" rtl="0" eaLnBrk="1" latinLnBrk="0" hangingPunct="1">
      <a:defRPr sz="3095" kern="1200">
        <a:solidFill>
          <a:schemeClr val="tx1"/>
        </a:solidFill>
        <a:latin typeface="+mn-lt"/>
        <a:ea typeface="+mn-ea"/>
        <a:cs typeface="+mn-cs"/>
      </a:defRPr>
    </a:lvl1pPr>
    <a:lvl2pPr marL="786201" algn="l" defTabSz="1572402" rtl="0" eaLnBrk="1" latinLnBrk="0" hangingPunct="1">
      <a:defRPr sz="3095" kern="1200">
        <a:solidFill>
          <a:schemeClr val="tx1"/>
        </a:solidFill>
        <a:latin typeface="+mn-lt"/>
        <a:ea typeface="+mn-ea"/>
        <a:cs typeface="+mn-cs"/>
      </a:defRPr>
    </a:lvl2pPr>
    <a:lvl3pPr marL="1572402" algn="l" defTabSz="1572402" rtl="0" eaLnBrk="1" latinLnBrk="0" hangingPunct="1">
      <a:defRPr sz="3095" kern="1200">
        <a:solidFill>
          <a:schemeClr val="tx1"/>
        </a:solidFill>
        <a:latin typeface="+mn-lt"/>
        <a:ea typeface="+mn-ea"/>
        <a:cs typeface="+mn-cs"/>
      </a:defRPr>
    </a:lvl3pPr>
    <a:lvl4pPr marL="2358603" algn="l" defTabSz="1572402" rtl="0" eaLnBrk="1" latinLnBrk="0" hangingPunct="1">
      <a:defRPr sz="3095" kern="1200">
        <a:solidFill>
          <a:schemeClr val="tx1"/>
        </a:solidFill>
        <a:latin typeface="+mn-lt"/>
        <a:ea typeface="+mn-ea"/>
        <a:cs typeface="+mn-cs"/>
      </a:defRPr>
    </a:lvl4pPr>
    <a:lvl5pPr marL="3144804" algn="l" defTabSz="1572402" rtl="0" eaLnBrk="1" latinLnBrk="0" hangingPunct="1">
      <a:defRPr sz="3095" kern="1200">
        <a:solidFill>
          <a:schemeClr val="tx1"/>
        </a:solidFill>
        <a:latin typeface="+mn-lt"/>
        <a:ea typeface="+mn-ea"/>
        <a:cs typeface="+mn-cs"/>
      </a:defRPr>
    </a:lvl5pPr>
    <a:lvl6pPr marL="3931006" algn="l" defTabSz="1572402" rtl="0" eaLnBrk="1" latinLnBrk="0" hangingPunct="1">
      <a:defRPr sz="3095" kern="1200">
        <a:solidFill>
          <a:schemeClr val="tx1"/>
        </a:solidFill>
        <a:latin typeface="+mn-lt"/>
        <a:ea typeface="+mn-ea"/>
        <a:cs typeface="+mn-cs"/>
      </a:defRPr>
    </a:lvl6pPr>
    <a:lvl7pPr marL="4717207" algn="l" defTabSz="1572402" rtl="0" eaLnBrk="1" latinLnBrk="0" hangingPunct="1">
      <a:defRPr sz="3095" kern="1200">
        <a:solidFill>
          <a:schemeClr val="tx1"/>
        </a:solidFill>
        <a:latin typeface="+mn-lt"/>
        <a:ea typeface="+mn-ea"/>
        <a:cs typeface="+mn-cs"/>
      </a:defRPr>
    </a:lvl7pPr>
    <a:lvl8pPr marL="5503408" algn="l" defTabSz="1572402" rtl="0" eaLnBrk="1" latinLnBrk="0" hangingPunct="1">
      <a:defRPr sz="3095" kern="1200">
        <a:solidFill>
          <a:schemeClr val="tx1"/>
        </a:solidFill>
        <a:latin typeface="+mn-lt"/>
        <a:ea typeface="+mn-ea"/>
        <a:cs typeface="+mn-cs"/>
      </a:defRPr>
    </a:lvl8pPr>
    <a:lvl9pPr marL="6289609" algn="l" defTabSz="1572402" rtl="0" eaLnBrk="1" latinLnBrk="0" hangingPunct="1">
      <a:defRPr sz="309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5E72"/>
    <a:srgbClr val="003E6A"/>
    <a:srgbClr val="7AD0EA"/>
    <a:srgbClr val="3757B1"/>
    <a:srgbClr val="699DDD"/>
    <a:srgbClr val="283F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25" d="100"/>
          <a:sy n="25" d="100"/>
        </p:scale>
        <p:origin x="1074" y="-27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xandra Cimpan" userId="b714537e-acc8-4b10-9420-cab1985166f5" providerId="ADAL" clId="{14B12BFB-66D6-479A-9B51-811E1949DEE0}"/>
    <pc:docChg chg="undo custSel modSld">
      <pc:chgData name="Alexandra Cimpan" userId="b714537e-acc8-4b10-9420-cab1985166f5" providerId="ADAL" clId="{14B12BFB-66D6-479A-9B51-811E1949DEE0}" dt="2024-07-30T06:47:05.049" v="14" actId="947"/>
      <pc:docMkLst>
        <pc:docMk/>
      </pc:docMkLst>
      <pc:sldChg chg="modSp mod">
        <pc:chgData name="Alexandra Cimpan" userId="b714537e-acc8-4b10-9420-cab1985166f5" providerId="ADAL" clId="{14B12BFB-66D6-479A-9B51-811E1949DEE0}" dt="2024-07-30T06:47:05.049" v="14" actId="947"/>
        <pc:sldMkLst>
          <pc:docMk/>
          <pc:sldMk cId="268840396" sldId="256"/>
        </pc:sldMkLst>
        <pc:spChg chg="ord">
          <ac:chgData name="Alexandra Cimpan" userId="b714537e-acc8-4b10-9420-cab1985166f5" providerId="ADAL" clId="{14B12BFB-66D6-479A-9B51-811E1949DEE0}" dt="2024-07-24T05:04:26.461" v="9" actId="167"/>
          <ac:spMkLst>
            <pc:docMk/>
            <pc:sldMk cId="268840396" sldId="256"/>
            <ac:spMk id="5" creationId="{F60BC067-DB69-F1B5-8DA1-9CDFC8BBDE17}"/>
          </ac:spMkLst>
        </pc:spChg>
        <pc:spChg chg="mod">
          <ac:chgData name="Alexandra Cimpan" userId="b714537e-acc8-4b10-9420-cab1985166f5" providerId="ADAL" clId="{14B12BFB-66D6-479A-9B51-811E1949DEE0}" dt="2024-07-30T06:47:05.049" v="14" actId="947"/>
          <ac:spMkLst>
            <pc:docMk/>
            <pc:sldMk cId="268840396" sldId="256"/>
            <ac:spMk id="36" creationId="{A783D200-0917-DCB7-A903-0B58B21489E5}"/>
          </ac:spMkLst>
        </pc:spChg>
        <pc:grpChg chg="mod ord">
          <ac:chgData name="Alexandra Cimpan" userId="b714537e-acc8-4b10-9420-cab1985166f5" providerId="ADAL" clId="{14B12BFB-66D6-479A-9B51-811E1949DEE0}" dt="2024-07-24T05:04:41.350" v="13" actId="1076"/>
          <ac:grpSpMkLst>
            <pc:docMk/>
            <pc:sldMk cId="268840396" sldId="256"/>
            <ac:grpSpMk id="31" creationId="{5D53E14E-C5F1-FCC2-260E-CAB932CEF82A}"/>
          </ac:grpSpMkLst>
        </pc:grpChg>
        <pc:picChg chg="mod">
          <ac:chgData name="Alexandra Cimpan" userId="b714537e-acc8-4b10-9420-cab1985166f5" providerId="ADAL" clId="{14B12BFB-66D6-479A-9B51-811E1949DEE0}" dt="2024-07-24T05:04:34.994" v="12" actId="1076"/>
          <ac:picMkLst>
            <pc:docMk/>
            <pc:sldMk cId="268840396" sldId="256"/>
            <ac:picMk id="23" creationId="{3E97C49E-6DB7-F125-8E54-9039DC69B266}"/>
          </ac:picMkLst>
        </pc:picChg>
      </pc:sldChg>
    </pc:docChg>
  </pc:docChgLst>
  <pc:docChgLst>
    <pc:chgData name="Alexandra Cimpan" userId="S::acimpan@alpha.rmri.ro::b714537e-acc8-4b10-9420-cab1985166f5" providerId="AD" clId="Web-{57E93D49-88FA-9AB5-CC4F-58071BD90C77}"/>
    <pc:docChg chg="modSld">
      <pc:chgData name="Alexandra Cimpan" userId="S::acimpan@alpha.rmri.ro::b714537e-acc8-4b10-9420-cab1985166f5" providerId="AD" clId="Web-{57E93D49-88FA-9AB5-CC4F-58071BD90C77}" dt="2024-07-24T05:03:34.154" v="7" actId="1076"/>
      <pc:docMkLst>
        <pc:docMk/>
      </pc:docMkLst>
      <pc:sldChg chg="modSp">
        <pc:chgData name="Alexandra Cimpan" userId="S::acimpan@alpha.rmri.ro::b714537e-acc8-4b10-9420-cab1985166f5" providerId="AD" clId="Web-{57E93D49-88FA-9AB5-CC4F-58071BD90C77}" dt="2024-07-24T05:03:34.154" v="7" actId="1076"/>
        <pc:sldMkLst>
          <pc:docMk/>
          <pc:sldMk cId="268840396" sldId="256"/>
        </pc:sldMkLst>
        <pc:grpChg chg="mod">
          <ac:chgData name="Alexandra Cimpan" userId="S::acimpan@alpha.rmri.ro::b714537e-acc8-4b10-9420-cab1985166f5" providerId="AD" clId="Web-{57E93D49-88FA-9AB5-CC4F-58071BD90C77}" dt="2024-07-24T05:03:34.154" v="7" actId="1076"/>
          <ac:grpSpMkLst>
            <pc:docMk/>
            <pc:sldMk cId="268840396" sldId="256"/>
            <ac:grpSpMk id="31" creationId="{5D53E14E-C5F1-FCC2-260E-CAB932CEF82A}"/>
          </ac:grpSpMkLst>
        </pc:grpChg>
        <pc:picChg chg="mod">
          <ac:chgData name="Alexandra Cimpan" userId="S::acimpan@alpha.rmri.ro::b714537e-acc8-4b10-9420-cab1985166f5" providerId="AD" clId="Web-{57E93D49-88FA-9AB5-CC4F-58071BD90C77}" dt="2024-07-24T05:03:23.340" v="3" actId="1076"/>
          <ac:picMkLst>
            <pc:docMk/>
            <pc:sldMk cId="268840396" sldId="256"/>
            <ac:picMk id="21" creationId="{04F6450D-612D-8666-1F1F-DDED40AE04DD}"/>
          </ac:picMkLst>
        </pc:picChg>
        <pc:picChg chg="mod">
          <ac:chgData name="Alexandra Cimpan" userId="S::acimpan@alpha.rmri.ro::b714537e-acc8-4b10-9420-cab1985166f5" providerId="AD" clId="Web-{57E93D49-88FA-9AB5-CC4F-58071BD90C77}" dt="2024-07-24T05:03:19.528" v="2" actId="1076"/>
          <ac:picMkLst>
            <pc:docMk/>
            <pc:sldMk cId="268840396" sldId="256"/>
            <ac:picMk id="23" creationId="{3E97C49E-6DB7-F125-8E54-9039DC69B266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998" y="7005935"/>
            <a:ext cx="25737979" cy="14903709"/>
          </a:xfrm>
        </p:spPr>
        <p:txBody>
          <a:bodyPr anchor="b"/>
          <a:lstStyle>
            <a:lvl1pPr algn="ctr">
              <a:defRPr sz="1986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997" y="22484388"/>
            <a:ext cx="22709981" cy="10335481"/>
          </a:xfrm>
        </p:spPr>
        <p:txBody>
          <a:bodyPr/>
          <a:lstStyle>
            <a:lvl1pPr marL="0" indent="0" algn="ctr">
              <a:buNone/>
              <a:defRPr sz="7948"/>
            </a:lvl1pPr>
            <a:lvl2pPr marL="1514018" indent="0" algn="ctr">
              <a:buNone/>
              <a:defRPr sz="6623"/>
            </a:lvl2pPr>
            <a:lvl3pPr marL="3028036" indent="0" algn="ctr">
              <a:buNone/>
              <a:defRPr sz="5961"/>
            </a:lvl3pPr>
            <a:lvl4pPr marL="4542053" indent="0" algn="ctr">
              <a:buNone/>
              <a:defRPr sz="5298"/>
            </a:lvl4pPr>
            <a:lvl5pPr marL="6056071" indent="0" algn="ctr">
              <a:buNone/>
              <a:defRPr sz="5298"/>
            </a:lvl5pPr>
            <a:lvl6pPr marL="7570089" indent="0" algn="ctr">
              <a:buNone/>
              <a:defRPr sz="5298"/>
            </a:lvl6pPr>
            <a:lvl7pPr marL="9084107" indent="0" algn="ctr">
              <a:buNone/>
              <a:defRPr sz="5298"/>
            </a:lvl7pPr>
            <a:lvl8pPr marL="10598125" indent="0" algn="ctr">
              <a:buNone/>
              <a:defRPr sz="5298"/>
            </a:lvl8pPr>
            <a:lvl9pPr marL="12112142" indent="0" algn="ctr">
              <a:buNone/>
              <a:defRPr sz="5298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A3031-A97B-441D-82E6-BE710C3325C0}" type="datetimeFigureOut">
              <a:rPr lang="ro-RO" smtClean="0"/>
              <a:t>30.07.2024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B8B07-BC36-49EF-B7FE-2D9B6AA9963B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850909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A3031-A97B-441D-82E6-BE710C3325C0}" type="datetimeFigureOut">
              <a:rPr lang="ro-RO" smtClean="0"/>
              <a:t>30.07.2024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B8B07-BC36-49EF-B7FE-2D9B6AA9963B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2915808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9109" y="2279158"/>
            <a:ext cx="6529120" cy="362782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750" y="2279158"/>
            <a:ext cx="19208859" cy="362782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A3031-A97B-441D-82E6-BE710C3325C0}" type="datetimeFigureOut">
              <a:rPr lang="ro-RO" smtClean="0"/>
              <a:t>30.07.2024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B8B07-BC36-49EF-B7FE-2D9B6AA9963B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529227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A3031-A97B-441D-82E6-BE710C3325C0}" type="datetimeFigureOut">
              <a:rPr lang="ro-RO" smtClean="0"/>
              <a:t>30.07.2024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B8B07-BC36-49EF-B7FE-2D9B6AA9963B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386420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979" y="10672416"/>
            <a:ext cx="26116478" cy="17807154"/>
          </a:xfrm>
        </p:spPr>
        <p:txBody>
          <a:bodyPr anchor="b"/>
          <a:lstStyle>
            <a:lvl1pPr>
              <a:defRPr sz="1986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979" y="28648032"/>
            <a:ext cx="26116478" cy="9364362"/>
          </a:xfrm>
        </p:spPr>
        <p:txBody>
          <a:bodyPr/>
          <a:lstStyle>
            <a:lvl1pPr marL="0" indent="0">
              <a:buNone/>
              <a:defRPr sz="7948">
                <a:solidFill>
                  <a:schemeClr val="tx1"/>
                </a:solidFill>
              </a:defRPr>
            </a:lvl1pPr>
            <a:lvl2pPr marL="1514018" indent="0">
              <a:buNone/>
              <a:defRPr sz="6623">
                <a:solidFill>
                  <a:schemeClr val="tx1">
                    <a:tint val="75000"/>
                  </a:schemeClr>
                </a:solidFill>
              </a:defRPr>
            </a:lvl2pPr>
            <a:lvl3pPr marL="3028036" indent="0">
              <a:buNone/>
              <a:defRPr sz="5961">
                <a:solidFill>
                  <a:schemeClr val="tx1">
                    <a:tint val="75000"/>
                  </a:schemeClr>
                </a:solidFill>
              </a:defRPr>
            </a:lvl3pPr>
            <a:lvl4pPr marL="4542053" indent="0">
              <a:buNone/>
              <a:defRPr sz="5298">
                <a:solidFill>
                  <a:schemeClr val="tx1">
                    <a:tint val="75000"/>
                  </a:schemeClr>
                </a:solidFill>
              </a:defRPr>
            </a:lvl4pPr>
            <a:lvl5pPr marL="6056071" indent="0">
              <a:buNone/>
              <a:defRPr sz="5298">
                <a:solidFill>
                  <a:schemeClr val="tx1">
                    <a:tint val="75000"/>
                  </a:schemeClr>
                </a:solidFill>
              </a:defRPr>
            </a:lvl5pPr>
            <a:lvl6pPr marL="7570089" indent="0">
              <a:buNone/>
              <a:defRPr sz="5298">
                <a:solidFill>
                  <a:schemeClr val="tx1">
                    <a:tint val="75000"/>
                  </a:schemeClr>
                </a:solidFill>
              </a:defRPr>
            </a:lvl6pPr>
            <a:lvl7pPr marL="9084107" indent="0">
              <a:buNone/>
              <a:defRPr sz="5298">
                <a:solidFill>
                  <a:schemeClr val="tx1">
                    <a:tint val="75000"/>
                  </a:schemeClr>
                </a:solidFill>
              </a:defRPr>
            </a:lvl7pPr>
            <a:lvl8pPr marL="10598125" indent="0">
              <a:buNone/>
              <a:defRPr sz="5298">
                <a:solidFill>
                  <a:schemeClr val="tx1">
                    <a:tint val="75000"/>
                  </a:schemeClr>
                </a:solidFill>
              </a:defRPr>
            </a:lvl8pPr>
            <a:lvl9pPr marL="12112142" indent="0">
              <a:buNone/>
              <a:defRPr sz="529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A3031-A97B-441D-82E6-BE710C3325C0}" type="datetimeFigureOut">
              <a:rPr lang="ro-RO" smtClean="0"/>
              <a:t>30.07.2024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B8B07-BC36-49EF-B7FE-2D9B6AA9963B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344051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748" y="11395788"/>
            <a:ext cx="12868989" cy="271616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9238" y="11395788"/>
            <a:ext cx="12868989" cy="271616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A3031-A97B-441D-82E6-BE710C3325C0}" type="datetimeFigureOut">
              <a:rPr lang="ro-RO" smtClean="0"/>
              <a:t>30.07.2024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B8B07-BC36-49EF-B7FE-2D9B6AA9963B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010421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692" y="2279167"/>
            <a:ext cx="26116478" cy="827433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695" y="10494037"/>
            <a:ext cx="12809847" cy="5142966"/>
          </a:xfrm>
        </p:spPr>
        <p:txBody>
          <a:bodyPr anchor="b"/>
          <a:lstStyle>
            <a:lvl1pPr marL="0" indent="0">
              <a:buNone/>
              <a:defRPr sz="7948" b="1"/>
            </a:lvl1pPr>
            <a:lvl2pPr marL="1514018" indent="0">
              <a:buNone/>
              <a:defRPr sz="6623" b="1"/>
            </a:lvl2pPr>
            <a:lvl3pPr marL="3028036" indent="0">
              <a:buNone/>
              <a:defRPr sz="5961" b="1"/>
            </a:lvl3pPr>
            <a:lvl4pPr marL="4542053" indent="0">
              <a:buNone/>
              <a:defRPr sz="5298" b="1"/>
            </a:lvl4pPr>
            <a:lvl5pPr marL="6056071" indent="0">
              <a:buNone/>
              <a:defRPr sz="5298" b="1"/>
            </a:lvl5pPr>
            <a:lvl6pPr marL="7570089" indent="0">
              <a:buNone/>
              <a:defRPr sz="5298" b="1"/>
            </a:lvl6pPr>
            <a:lvl7pPr marL="9084107" indent="0">
              <a:buNone/>
              <a:defRPr sz="5298" b="1"/>
            </a:lvl7pPr>
            <a:lvl8pPr marL="10598125" indent="0">
              <a:buNone/>
              <a:defRPr sz="5298" b="1"/>
            </a:lvl8pPr>
            <a:lvl9pPr marL="12112142" indent="0">
              <a:buNone/>
              <a:defRPr sz="529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695" y="15637003"/>
            <a:ext cx="12809847" cy="229996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9239" y="10494037"/>
            <a:ext cx="12872933" cy="5142966"/>
          </a:xfrm>
        </p:spPr>
        <p:txBody>
          <a:bodyPr anchor="b"/>
          <a:lstStyle>
            <a:lvl1pPr marL="0" indent="0">
              <a:buNone/>
              <a:defRPr sz="7948" b="1"/>
            </a:lvl1pPr>
            <a:lvl2pPr marL="1514018" indent="0">
              <a:buNone/>
              <a:defRPr sz="6623" b="1"/>
            </a:lvl2pPr>
            <a:lvl3pPr marL="3028036" indent="0">
              <a:buNone/>
              <a:defRPr sz="5961" b="1"/>
            </a:lvl3pPr>
            <a:lvl4pPr marL="4542053" indent="0">
              <a:buNone/>
              <a:defRPr sz="5298" b="1"/>
            </a:lvl4pPr>
            <a:lvl5pPr marL="6056071" indent="0">
              <a:buNone/>
              <a:defRPr sz="5298" b="1"/>
            </a:lvl5pPr>
            <a:lvl6pPr marL="7570089" indent="0">
              <a:buNone/>
              <a:defRPr sz="5298" b="1"/>
            </a:lvl6pPr>
            <a:lvl7pPr marL="9084107" indent="0">
              <a:buNone/>
              <a:defRPr sz="5298" b="1"/>
            </a:lvl7pPr>
            <a:lvl8pPr marL="10598125" indent="0">
              <a:buNone/>
              <a:defRPr sz="5298" b="1"/>
            </a:lvl8pPr>
            <a:lvl9pPr marL="12112142" indent="0">
              <a:buNone/>
              <a:defRPr sz="529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9239" y="15637003"/>
            <a:ext cx="12872933" cy="229996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A3031-A97B-441D-82E6-BE710C3325C0}" type="datetimeFigureOut">
              <a:rPr lang="ro-RO" smtClean="0"/>
              <a:t>30.07.2024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B8B07-BC36-49EF-B7FE-2D9B6AA9963B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082486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A3031-A97B-441D-82E6-BE710C3325C0}" type="datetimeFigureOut">
              <a:rPr lang="ro-RO" smtClean="0"/>
              <a:t>30.07.2024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B8B07-BC36-49EF-B7FE-2D9B6AA9963B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140633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A3031-A97B-441D-82E6-BE710C3325C0}" type="datetimeFigureOut">
              <a:rPr lang="ro-RO" smtClean="0"/>
              <a:t>30.07.2024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B8B07-BC36-49EF-B7FE-2D9B6AA9963B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550999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692" y="2853902"/>
            <a:ext cx="9766080" cy="9988656"/>
          </a:xfrm>
        </p:spPr>
        <p:txBody>
          <a:bodyPr anchor="b"/>
          <a:lstStyle>
            <a:lvl1pPr>
              <a:defRPr sz="1059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2933" y="6163644"/>
            <a:ext cx="15329237" cy="30421799"/>
          </a:xfrm>
        </p:spPr>
        <p:txBody>
          <a:bodyPr/>
          <a:lstStyle>
            <a:lvl1pPr>
              <a:defRPr sz="10597"/>
            </a:lvl1pPr>
            <a:lvl2pPr>
              <a:defRPr sz="9272"/>
            </a:lvl2pPr>
            <a:lvl3pPr>
              <a:defRPr sz="7948"/>
            </a:lvl3pPr>
            <a:lvl4pPr>
              <a:defRPr sz="6623"/>
            </a:lvl4pPr>
            <a:lvl5pPr>
              <a:defRPr sz="6623"/>
            </a:lvl5pPr>
            <a:lvl6pPr>
              <a:defRPr sz="6623"/>
            </a:lvl6pPr>
            <a:lvl7pPr>
              <a:defRPr sz="6623"/>
            </a:lvl7pPr>
            <a:lvl8pPr>
              <a:defRPr sz="6623"/>
            </a:lvl8pPr>
            <a:lvl9pPr>
              <a:defRPr sz="662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692" y="12842558"/>
            <a:ext cx="9766080" cy="23792426"/>
          </a:xfrm>
        </p:spPr>
        <p:txBody>
          <a:bodyPr/>
          <a:lstStyle>
            <a:lvl1pPr marL="0" indent="0">
              <a:buNone/>
              <a:defRPr sz="5298"/>
            </a:lvl1pPr>
            <a:lvl2pPr marL="1514018" indent="0">
              <a:buNone/>
              <a:defRPr sz="4636"/>
            </a:lvl2pPr>
            <a:lvl3pPr marL="3028036" indent="0">
              <a:buNone/>
              <a:defRPr sz="3974"/>
            </a:lvl3pPr>
            <a:lvl4pPr marL="4542053" indent="0">
              <a:buNone/>
              <a:defRPr sz="3312"/>
            </a:lvl4pPr>
            <a:lvl5pPr marL="6056071" indent="0">
              <a:buNone/>
              <a:defRPr sz="3312"/>
            </a:lvl5pPr>
            <a:lvl6pPr marL="7570089" indent="0">
              <a:buNone/>
              <a:defRPr sz="3312"/>
            </a:lvl6pPr>
            <a:lvl7pPr marL="9084107" indent="0">
              <a:buNone/>
              <a:defRPr sz="3312"/>
            </a:lvl7pPr>
            <a:lvl8pPr marL="10598125" indent="0">
              <a:buNone/>
              <a:defRPr sz="3312"/>
            </a:lvl8pPr>
            <a:lvl9pPr marL="12112142" indent="0">
              <a:buNone/>
              <a:defRPr sz="331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A3031-A97B-441D-82E6-BE710C3325C0}" type="datetimeFigureOut">
              <a:rPr lang="ro-RO" smtClean="0"/>
              <a:t>30.07.2024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B8B07-BC36-49EF-B7FE-2D9B6AA9963B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50818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692" y="2853902"/>
            <a:ext cx="9766080" cy="9988656"/>
          </a:xfrm>
        </p:spPr>
        <p:txBody>
          <a:bodyPr anchor="b"/>
          <a:lstStyle>
            <a:lvl1pPr>
              <a:defRPr sz="1059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2933" y="6163644"/>
            <a:ext cx="15329237" cy="30421799"/>
          </a:xfrm>
        </p:spPr>
        <p:txBody>
          <a:bodyPr anchor="t"/>
          <a:lstStyle>
            <a:lvl1pPr marL="0" indent="0">
              <a:buNone/>
              <a:defRPr sz="10597"/>
            </a:lvl1pPr>
            <a:lvl2pPr marL="1514018" indent="0">
              <a:buNone/>
              <a:defRPr sz="9272"/>
            </a:lvl2pPr>
            <a:lvl3pPr marL="3028036" indent="0">
              <a:buNone/>
              <a:defRPr sz="7948"/>
            </a:lvl3pPr>
            <a:lvl4pPr marL="4542053" indent="0">
              <a:buNone/>
              <a:defRPr sz="6623"/>
            </a:lvl4pPr>
            <a:lvl5pPr marL="6056071" indent="0">
              <a:buNone/>
              <a:defRPr sz="6623"/>
            </a:lvl5pPr>
            <a:lvl6pPr marL="7570089" indent="0">
              <a:buNone/>
              <a:defRPr sz="6623"/>
            </a:lvl6pPr>
            <a:lvl7pPr marL="9084107" indent="0">
              <a:buNone/>
              <a:defRPr sz="6623"/>
            </a:lvl7pPr>
            <a:lvl8pPr marL="10598125" indent="0">
              <a:buNone/>
              <a:defRPr sz="6623"/>
            </a:lvl8pPr>
            <a:lvl9pPr marL="12112142" indent="0">
              <a:buNone/>
              <a:defRPr sz="6623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692" y="12842558"/>
            <a:ext cx="9766080" cy="23792426"/>
          </a:xfrm>
        </p:spPr>
        <p:txBody>
          <a:bodyPr/>
          <a:lstStyle>
            <a:lvl1pPr marL="0" indent="0">
              <a:buNone/>
              <a:defRPr sz="5298"/>
            </a:lvl1pPr>
            <a:lvl2pPr marL="1514018" indent="0">
              <a:buNone/>
              <a:defRPr sz="4636"/>
            </a:lvl2pPr>
            <a:lvl3pPr marL="3028036" indent="0">
              <a:buNone/>
              <a:defRPr sz="3974"/>
            </a:lvl3pPr>
            <a:lvl4pPr marL="4542053" indent="0">
              <a:buNone/>
              <a:defRPr sz="3312"/>
            </a:lvl4pPr>
            <a:lvl5pPr marL="6056071" indent="0">
              <a:buNone/>
              <a:defRPr sz="3312"/>
            </a:lvl5pPr>
            <a:lvl6pPr marL="7570089" indent="0">
              <a:buNone/>
              <a:defRPr sz="3312"/>
            </a:lvl6pPr>
            <a:lvl7pPr marL="9084107" indent="0">
              <a:buNone/>
              <a:defRPr sz="3312"/>
            </a:lvl7pPr>
            <a:lvl8pPr marL="10598125" indent="0">
              <a:buNone/>
              <a:defRPr sz="3312"/>
            </a:lvl8pPr>
            <a:lvl9pPr marL="12112142" indent="0">
              <a:buNone/>
              <a:defRPr sz="331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A3031-A97B-441D-82E6-BE710C3325C0}" type="datetimeFigureOut">
              <a:rPr lang="ro-RO" smtClean="0"/>
              <a:t>30.07.2024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B8B07-BC36-49EF-B7FE-2D9B6AA9963B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752443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749" y="2279167"/>
            <a:ext cx="26116478" cy="82743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749" y="11395788"/>
            <a:ext cx="26116478" cy="271616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748" y="39677170"/>
            <a:ext cx="6812994" cy="22791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2A3031-A97B-441D-82E6-BE710C3325C0}" type="datetimeFigureOut">
              <a:rPr lang="ro-RO" smtClean="0"/>
              <a:t>30.07.2024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30242" y="39677170"/>
            <a:ext cx="10219492" cy="22791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5233" y="39677170"/>
            <a:ext cx="6812994" cy="22791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7B8B07-BC36-49EF-B7FE-2D9B6AA9963B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588636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3028036" rtl="0" eaLnBrk="1" latinLnBrk="0" hangingPunct="1">
        <a:lnSpc>
          <a:spcPct val="90000"/>
        </a:lnSpc>
        <a:spcBef>
          <a:spcPct val="0"/>
        </a:spcBef>
        <a:buNone/>
        <a:defRPr sz="1457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7009" indent="-757009" algn="l" defTabSz="3028036" rtl="0" eaLnBrk="1" latinLnBrk="0" hangingPunct="1">
        <a:lnSpc>
          <a:spcPct val="90000"/>
        </a:lnSpc>
        <a:spcBef>
          <a:spcPts val="3312"/>
        </a:spcBef>
        <a:buFont typeface="Arial" panose="020B0604020202020204" pitchFamily="34" charset="0"/>
        <a:buChar char="•"/>
        <a:defRPr sz="9272" kern="1200">
          <a:solidFill>
            <a:schemeClr val="tx1"/>
          </a:solidFill>
          <a:latin typeface="+mn-lt"/>
          <a:ea typeface="+mn-ea"/>
          <a:cs typeface="+mn-cs"/>
        </a:defRPr>
      </a:lvl1pPr>
      <a:lvl2pPr marL="2271027" indent="-757009" algn="l" defTabSz="3028036" rtl="0" eaLnBrk="1" latinLnBrk="0" hangingPunct="1">
        <a:lnSpc>
          <a:spcPct val="90000"/>
        </a:lnSpc>
        <a:spcBef>
          <a:spcPts val="1656"/>
        </a:spcBef>
        <a:buFont typeface="Arial" panose="020B0604020202020204" pitchFamily="34" charset="0"/>
        <a:buChar char="•"/>
        <a:defRPr sz="7948" kern="1200">
          <a:solidFill>
            <a:schemeClr val="tx1"/>
          </a:solidFill>
          <a:latin typeface="+mn-lt"/>
          <a:ea typeface="+mn-ea"/>
          <a:cs typeface="+mn-cs"/>
        </a:defRPr>
      </a:lvl2pPr>
      <a:lvl3pPr marL="3785045" indent="-757009" algn="l" defTabSz="3028036" rtl="0" eaLnBrk="1" latinLnBrk="0" hangingPunct="1">
        <a:lnSpc>
          <a:spcPct val="90000"/>
        </a:lnSpc>
        <a:spcBef>
          <a:spcPts val="1656"/>
        </a:spcBef>
        <a:buFont typeface="Arial" panose="020B0604020202020204" pitchFamily="34" charset="0"/>
        <a:buChar char="•"/>
        <a:defRPr sz="6623" kern="1200">
          <a:solidFill>
            <a:schemeClr val="tx1"/>
          </a:solidFill>
          <a:latin typeface="+mn-lt"/>
          <a:ea typeface="+mn-ea"/>
          <a:cs typeface="+mn-cs"/>
        </a:defRPr>
      </a:lvl3pPr>
      <a:lvl4pPr marL="5299062" indent="-757009" algn="l" defTabSz="3028036" rtl="0" eaLnBrk="1" latinLnBrk="0" hangingPunct="1">
        <a:lnSpc>
          <a:spcPct val="90000"/>
        </a:lnSpc>
        <a:spcBef>
          <a:spcPts val="1656"/>
        </a:spcBef>
        <a:buFont typeface="Arial" panose="020B0604020202020204" pitchFamily="34" charset="0"/>
        <a:buChar char="•"/>
        <a:defRPr sz="5961" kern="1200">
          <a:solidFill>
            <a:schemeClr val="tx1"/>
          </a:solidFill>
          <a:latin typeface="+mn-lt"/>
          <a:ea typeface="+mn-ea"/>
          <a:cs typeface="+mn-cs"/>
        </a:defRPr>
      </a:lvl4pPr>
      <a:lvl5pPr marL="6813080" indent="-757009" algn="l" defTabSz="3028036" rtl="0" eaLnBrk="1" latinLnBrk="0" hangingPunct="1">
        <a:lnSpc>
          <a:spcPct val="90000"/>
        </a:lnSpc>
        <a:spcBef>
          <a:spcPts val="1656"/>
        </a:spcBef>
        <a:buFont typeface="Arial" panose="020B0604020202020204" pitchFamily="34" charset="0"/>
        <a:buChar char="•"/>
        <a:defRPr sz="5961" kern="1200">
          <a:solidFill>
            <a:schemeClr val="tx1"/>
          </a:solidFill>
          <a:latin typeface="+mn-lt"/>
          <a:ea typeface="+mn-ea"/>
          <a:cs typeface="+mn-cs"/>
        </a:defRPr>
      </a:lvl5pPr>
      <a:lvl6pPr marL="8327098" indent="-757009" algn="l" defTabSz="3028036" rtl="0" eaLnBrk="1" latinLnBrk="0" hangingPunct="1">
        <a:lnSpc>
          <a:spcPct val="90000"/>
        </a:lnSpc>
        <a:spcBef>
          <a:spcPts val="1656"/>
        </a:spcBef>
        <a:buFont typeface="Arial" panose="020B0604020202020204" pitchFamily="34" charset="0"/>
        <a:buChar char="•"/>
        <a:defRPr sz="5961" kern="1200">
          <a:solidFill>
            <a:schemeClr val="tx1"/>
          </a:solidFill>
          <a:latin typeface="+mn-lt"/>
          <a:ea typeface="+mn-ea"/>
          <a:cs typeface="+mn-cs"/>
        </a:defRPr>
      </a:lvl6pPr>
      <a:lvl7pPr marL="9841116" indent="-757009" algn="l" defTabSz="3028036" rtl="0" eaLnBrk="1" latinLnBrk="0" hangingPunct="1">
        <a:lnSpc>
          <a:spcPct val="90000"/>
        </a:lnSpc>
        <a:spcBef>
          <a:spcPts val="1656"/>
        </a:spcBef>
        <a:buFont typeface="Arial" panose="020B0604020202020204" pitchFamily="34" charset="0"/>
        <a:buChar char="•"/>
        <a:defRPr sz="5961" kern="1200">
          <a:solidFill>
            <a:schemeClr val="tx1"/>
          </a:solidFill>
          <a:latin typeface="+mn-lt"/>
          <a:ea typeface="+mn-ea"/>
          <a:cs typeface="+mn-cs"/>
        </a:defRPr>
      </a:lvl7pPr>
      <a:lvl8pPr marL="11355134" indent="-757009" algn="l" defTabSz="3028036" rtl="0" eaLnBrk="1" latinLnBrk="0" hangingPunct="1">
        <a:lnSpc>
          <a:spcPct val="90000"/>
        </a:lnSpc>
        <a:spcBef>
          <a:spcPts val="1656"/>
        </a:spcBef>
        <a:buFont typeface="Arial" panose="020B0604020202020204" pitchFamily="34" charset="0"/>
        <a:buChar char="•"/>
        <a:defRPr sz="5961" kern="1200">
          <a:solidFill>
            <a:schemeClr val="tx1"/>
          </a:solidFill>
          <a:latin typeface="+mn-lt"/>
          <a:ea typeface="+mn-ea"/>
          <a:cs typeface="+mn-cs"/>
        </a:defRPr>
      </a:lvl8pPr>
      <a:lvl9pPr marL="12869151" indent="-757009" algn="l" defTabSz="3028036" rtl="0" eaLnBrk="1" latinLnBrk="0" hangingPunct="1">
        <a:lnSpc>
          <a:spcPct val="90000"/>
        </a:lnSpc>
        <a:spcBef>
          <a:spcPts val="1656"/>
        </a:spcBef>
        <a:buFont typeface="Arial" panose="020B0604020202020204" pitchFamily="34" charset="0"/>
        <a:buChar char="•"/>
        <a:defRPr sz="596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8036" rtl="0" eaLnBrk="1" latinLnBrk="0" hangingPunct="1">
        <a:defRPr sz="5961" kern="1200">
          <a:solidFill>
            <a:schemeClr val="tx1"/>
          </a:solidFill>
          <a:latin typeface="+mn-lt"/>
          <a:ea typeface="+mn-ea"/>
          <a:cs typeface="+mn-cs"/>
        </a:defRPr>
      </a:lvl1pPr>
      <a:lvl2pPr marL="1514018" algn="l" defTabSz="3028036" rtl="0" eaLnBrk="1" latinLnBrk="0" hangingPunct="1">
        <a:defRPr sz="5961" kern="1200">
          <a:solidFill>
            <a:schemeClr val="tx1"/>
          </a:solidFill>
          <a:latin typeface="+mn-lt"/>
          <a:ea typeface="+mn-ea"/>
          <a:cs typeface="+mn-cs"/>
        </a:defRPr>
      </a:lvl2pPr>
      <a:lvl3pPr marL="3028036" algn="l" defTabSz="3028036" rtl="0" eaLnBrk="1" latinLnBrk="0" hangingPunct="1">
        <a:defRPr sz="5961" kern="1200">
          <a:solidFill>
            <a:schemeClr val="tx1"/>
          </a:solidFill>
          <a:latin typeface="+mn-lt"/>
          <a:ea typeface="+mn-ea"/>
          <a:cs typeface="+mn-cs"/>
        </a:defRPr>
      </a:lvl3pPr>
      <a:lvl4pPr marL="4542053" algn="l" defTabSz="3028036" rtl="0" eaLnBrk="1" latinLnBrk="0" hangingPunct="1">
        <a:defRPr sz="5961" kern="1200">
          <a:solidFill>
            <a:schemeClr val="tx1"/>
          </a:solidFill>
          <a:latin typeface="+mn-lt"/>
          <a:ea typeface="+mn-ea"/>
          <a:cs typeface="+mn-cs"/>
        </a:defRPr>
      </a:lvl4pPr>
      <a:lvl5pPr marL="6056071" algn="l" defTabSz="3028036" rtl="0" eaLnBrk="1" latinLnBrk="0" hangingPunct="1">
        <a:defRPr sz="5961" kern="1200">
          <a:solidFill>
            <a:schemeClr val="tx1"/>
          </a:solidFill>
          <a:latin typeface="+mn-lt"/>
          <a:ea typeface="+mn-ea"/>
          <a:cs typeface="+mn-cs"/>
        </a:defRPr>
      </a:lvl5pPr>
      <a:lvl6pPr marL="7570089" algn="l" defTabSz="3028036" rtl="0" eaLnBrk="1" latinLnBrk="0" hangingPunct="1">
        <a:defRPr sz="5961" kern="1200">
          <a:solidFill>
            <a:schemeClr val="tx1"/>
          </a:solidFill>
          <a:latin typeface="+mn-lt"/>
          <a:ea typeface="+mn-ea"/>
          <a:cs typeface="+mn-cs"/>
        </a:defRPr>
      </a:lvl6pPr>
      <a:lvl7pPr marL="9084107" algn="l" defTabSz="3028036" rtl="0" eaLnBrk="1" latinLnBrk="0" hangingPunct="1">
        <a:defRPr sz="5961" kern="1200">
          <a:solidFill>
            <a:schemeClr val="tx1"/>
          </a:solidFill>
          <a:latin typeface="+mn-lt"/>
          <a:ea typeface="+mn-ea"/>
          <a:cs typeface="+mn-cs"/>
        </a:defRPr>
      </a:lvl7pPr>
      <a:lvl8pPr marL="10598125" algn="l" defTabSz="3028036" rtl="0" eaLnBrk="1" latinLnBrk="0" hangingPunct="1">
        <a:defRPr sz="5961" kern="1200">
          <a:solidFill>
            <a:schemeClr val="tx1"/>
          </a:solidFill>
          <a:latin typeface="+mn-lt"/>
          <a:ea typeface="+mn-ea"/>
          <a:cs typeface="+mn-cs"/>
        </a:defRPr>
      </a:lvl8pPr>
      <a:lvl9pPr marL="12112142" algn="l" defTabSz="3028036" rtl="0" eaLnBrk="1" latinLnBrk="0" hangingPunct="1">
        <a:defRPr sz="596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10EFA8AE-FB66-FD08-E7D5-55261E04043C}"/>
              </a:ext>
            </a:extLst>
          </p:cNvPr>
          <p:cNvSpPr/>
          <p:nvPr/>
        </p:nvSpPr>
        <p:spPr>
          <a:xfrm>
            <a:off x="-4923" y="39474949"/>
            <a:ext cx="30279974" cy="2761809"/>
          </a:xfrm>
          <a:prstGeom prst="rect">
            <a:avLst/>
          </a:prstGeom>
          <a:gradFill flip="none" rotWithShape="1">
            <a:gsLst>
              <a:gs pos="50000">
                <a:srgbClr val="7AD0EA"/>
              </a:gs>
              <a:gs pos="0">
                <a:srgbClr val="003E6A"/>
              </a:gs>
              <a:gs pos="100000">
                <a:srgbClr val="CDE9F7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60BC067-DB69-F1B5-8DA1-9CDFC8BBDE17}"/>
              </a:ext>
            </a:extLst>
          </p:cNvPr>
          <p:cNvSpPr/>
          <p:nvPr/>
        </p:nvSpPr>
        <p:spPr>
          <a:xfrm>
            <a:off x="-4923" y="971070"/>
            <a:ext cx="30279974" cy="3658396"/>
          </a:xfrm>
          <a:prstGeom prst="rect">
            <a:avLst/>
          </a:prstGeom>
          <a:gradFill flip="none" rotWithShape="1">
            <a:gsLst>
              <a:gs pos="50000">
                <a:srgbClr val="7AD0EA"/>
              </a:gs>
              <a:gs pos="0">
                <a:srgbClr val="003E6A"/>
              </a:gs>
              <a:gs pos="100000">
                <a:srgbClr val="CDE9F7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41C166F8-9661-5B54-1BCA-F7271A4856F6}"/>
              </a:ext>
            </a:extLst>
          </p:cNvPr>
          <p:cNvSpPr/>
          <p:nvPr/>
        </p:nvSpPr>
        <p:spPr>
          <a:xfrm>
            <a:off x="3" y="42263021"/>
            <a:ext cx="30279976" cy="513896"/>
          </a:xfrm>
          <a:prstGeom prst="rect">
            <a:avLst/>
          </a:prstGeom>
          <a:gradFill>
            <a:gsLst>
              <a:gs pos="54000">
                <a:srgbClr val="003E6A"/>
              </a:gs>
              <a:gs pos="59000">
                <a:srgbClr val="7AD0EA"/>
              </a:gs>
              <a:gs pos="0">
                <a:srgbClr val="003E6A"/>
              </a:gs>
              <a:gs pos="100000">
                <a:srgbClr val="7AD0EA"/>
              </a:gs>
            </a:gsLst>
            <a:lin ang="5400000" scaled="1"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5340747"/>
            <a:ext cx="3027997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en-US" sz="8000" b="1" dirty="0">
                <a:solidFill>
                  <a:srgbClr val="003E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 OF THE POSTER – ALL CAPS</a:t>
            </a:r>
          </a:p>
        </p:txBody>
      </p:sp>
      <p:sp>
        <p:nvSpPr>
          <p:cNvPr id="4" name="Rectangle 3"/>
          <p:cNvSpPr/>
          <p:nvPr/>
        </p:nvSpPr>
        <p:spPr>
          <a:xfrm>
            <a:off x="-242795" y="7592992"/>
            <a:ext cx="3027997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o-RO" altLang="en-US" sz="4400" i="1" dirty="0">
                <a:solidFill>
                  <a:srgbClr val="283F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 of </a:t>
            </a:r>
            <a:r>
              <a:rPr lang="en-US" altLang="en-US" sz="4400" i="1" dirty="0">
                <a:solidFill>
                  <a:srgbClr val="283F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Author, </a:t>
            </a:r>
            <a:r>
              <a:rPr lang="ro-RO" altLang="en-US" sz="4400" i="1" dirty="0">
                <a:solidFill>
                  <a:srgbClr val="283F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Organization</a:t>
            </a:r>
            <a:r>
              <a:rPr lang="en-US" altLang="en-US" sz="4400" i="1" dirty="0">
                <a:solidFill>
                  <a:srgbClr val="283F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Affiliation, Email of the Corresponding Author</a:t>
            </a:r>
          </a:p>
        </p:txBody>
      </p:sp>
      <p:sp>
        <p:nvSpPr>
          <p:cNvPr id="6" name="Rectangle 5"/>
          <p:cNvSpPr/>
          <p:nvPr/>
        </p:nvSpPr>
        <p:spPr>
          <a:xfrm>
            <a:off x="464776" y="13112801"/>
            <a:ext cx="20421601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en-US" sz="4400" dirty="0">
                <a:solidFill>
                  <a:srgbClr val="365E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POSTER INFO</a:t>
            </a:r>
          </a:p>
          <a:p>
            <a:pPr algn="just"/>
            <a:r>
              <a:rPr lang="en-US" altLang="en-US" sz="4400" dirty="0">
                <a:solidFill>
                  <a:srgbClr val="365E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Format A0 / 841x 1189 mm - portrait</a:t>
            </a:r>
          </a:p>
        </p:txBody>
      </p:sp>
      <p:sp>
        <p:nvSpPr>
          <p:cNvPr id="9" name="Rectangle 8"/>
          <p:cNvSpPr/>
          <p:nvPr/>
        </p:nvSpPr>
        <p:spPr>
          <a:xfrm>
            <a:off x="464776" y="15373376"/>
            <a:ext cx="2114393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en-US" sz="5400" b="1" dirty="0">
                <a:solidFill>
                  <a:srgbClr val="003E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 FOR SUBTITLES (SECTIONS)</a:t>
            </a:r>
          </a:p>
        </p:txBody>
      </p:sp>
      <p:sp>
        <p:nvSpPr>
          <p:cNvPr id="10" name="Rectangle 9"/>
          <p:cNvSpPr/>
          <p:nvPr/>
        </p:nvSpPr>
        <p:spPr>
          <a:xfrm>
            <a:off x="464776" y="18009400"/>
            <a:ext cx="2295625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en-US" sz="4400" dirty="0">
                <a:solidFill>
                  <a:srgbClr val="365E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 FOR TEXT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64777" y="20342433"/>
            <a:ext cx="21143938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en-US" sz="4400" dirty="0">
                <a:solidFill>
                  <a:srgbClr val="365E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GRAPHS AND FIGURES</a:t>
            </a:r>
          </a:p>
          <a:p>
            <a:pPr algn="just"/>
            <a:r>
              <a:rPr lang="en-US" altLang="en-US" sz="4400" dirty="0">
                <a:solidFill>
                  <a:srgbClr val="365E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a light frame, color: RGB 54,94,114, stroke weight 1 mm</a:t>
            </a:r>
          </a:p>
          <a:p>
            <a:pPr algn="just"/>
            <a:r>
              <a:rPr lang="en-US" altLang="en-US" sz="4400" dirty="0">
                <a:solidFill>
                  <a:srgbClr val="365E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 each graph or figure, indicate the title and the source</a:t>
            </a:r>
            <a:endParaRPr lang="ro-RO" altLang="en-US" sz="4400" dirty="0">
              <a:solidFill>
                <a:srgbClr val="365E7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35226" y="6648096"/>
            <a:ext cx="3027997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en-US" sz="4400" b="1" dirty="0">
                <a:solidFill>
                  <a:srgbClr val="003E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 CAPS / FONT: Arial Bold / SIZE: 80pts / COLOR: RGB 0, 62, 106/ ALIGN: CENTER</a:t>
            </a:r>
            <a:endParaRPr lang="ro-RO" altLang="en-US" sz="4400" b="1" dirty="0">
              <a:solidFill>
                <a:srgbClr val="003E6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-9847" y="8264618"/>
            <a:ext cx="3028489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en-US" sz="4400" i="1" dirty="0">
                <a:solidFill>
                  <a:srgbClr val="283F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FONT: Arial Italic / SIZE: 48pts / COLOR: RGB 40,63,128 / ALIGN: Center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64776" y="18660806"/>
            <a:ext cx="2295625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en-US" sz="4400" dirty="0">
                <a:solidFill>
                  <a:srgbClr val="365E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Arial Regular / SIZE: 28pts / COLOR: RGB 54,94,114/ ALIGN: Justify</a:t>
            </a:r>
            <a:endParaRPr lang="ro-RO" altLang="en-US" sz="4400" dirty="0">
              <a:solidFill>
                <a:srgbClr val="365E7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64776" y="16178671"/>
            <a:ext cx="2114393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en-US" sz="4400" b="1" dirty="0">
                <a:solidFill>
                  <a:srgbClr val="003E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Arial Bold / SIZE: 36pts / COLOR: RGB 0, 62, 106/ ALIGN: Left</a:t>
            </a:r>
            <a:endParaRPr lang="ro-RO" altLang="en-US" sz="4400" b="1" dirty="0">
              <a:solidFill>
                <a:srgbClr val="003E6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5D53E14E-C5F1-FCC2-260E-CAB932CEF82A}"/>
              </a:ext>
            </a:extLst>
          </p:cNvPr>
          <p:cNvGrpSpPr/>
          <p:nvPr/>
        </p:nvGrpSpPr>
        <p:grpSpPr>
          <a:xfrm>
            <a:off x="0" y="0"/>
            <a:ext cx="30279976" cy="4557021"/>
            <a:chOff x="-1" y="0"/>
            <a:chExt cx="30279976" cy="4557021"/>
          </a:xfrm>
        </p:grpSpPr>
        <p:pic>
          <p:nvPicPr>
            <p:cNvPr id="21" name="Picture 20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04F6450D-612D-8666-1F1F-DDED40AE04D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72487" y="1424649"/>
              <a:ext cx="4883363" cy="2734683"/>
            </a:xfrm>
            <a:prstGeom prst="rect">
              <a:avLst/>
            </a:prstGeom>
          </p:spPr>
        </p:pic>
        <p:pic>
          <p:nvPicPr>
            <p:cNvPr id="23" name="Picture 22" descr="Logo, company name&#10;&#10;Description automatically generated">
              <a:extLst>
                <a:ext uri="{FF2B5EF4-FFF2-40B4-BE49-F238E27FC236}">
                  <a16:creationId xmlns:a16="http://schemas.microsoft.com/office/drawing/2014/main" id="{3E97C49E-6DB7-F125-8E54-9039DC69B26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8076" y="1100362"/>
              <a:ext cx="5262457" cy="3456659"/>
            </a:xfrm>
            <a:prstGeom prst="rect">
              <a:avLst/>
            </a:prstGeom>
          </p:spPr>
        </p:pic>
        <p:pic>
          <p:nvPicPr>
            <p:cNvPr id="25" name="Picture 24" descr="Logo&#10;&#10;Description automatically generated">
              <a:extLst>
                <a:ext uri="{FF2B5EF4-FFF2-40B4-BE49-F238E27FC236}">
                  <a16:creationId xmlns:a16="http://schemas.microsoft.com/office/drawing/2014/main" id="{91633F0B-BC01-964E-210C-53BA02AA4BA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887950" y="1269898"/>
              <a:ext cx="2998427" cy="2999695"/>
            </a:xfrm>
            <a:prstGeom prst="rect">
              <a:avLst/>
            </a:prstGeom>
          </p:spPr>
        </p:pic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AE6410AB-28AF-07F4-E34C-A08C3A57BC27}"/>
                </a:ext>
              </a:extLst>
            </p:cNvPr>
            <p:cNvSpPr/>
            <p:nvPr/>
          </p:nvSpPr>
          <p:spPr>
            <a:xfrm>
              <a:off x="-1" y="0"/>
              <a:ext cx="30279976" cy="923292"/>
            </a:xfrm>
            <a:prstGeom prst="rect">
              <a:avLst/>
            </a:prstGeom>
            <a:gradFill>
              <a:gsLst>
                <a:gs pos="54000">
                  <a:srgbClr val="003E6A"/>
                </a:gs>
                <a:gs pos="59000">
                  <a:srgbClr val="7AD0EA"/>
                </a:gs>
                <a:gs pos="1000">
                  <a:srgbClr val="003E6A"/>
                </a:gs>
                <a:gs pos="100000">
                  <a:srgbClr val="7AD0EA"/>
                </a:gs>
              </a:gsLst>
              <a:lin ang="54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36" name="Rectangle 35">
            <a:extLst>
              <a:ext uri="{FF2B5EF4-FFF2-40B4-BE49-F238E27FC236}">
                <a16:creationId xmlns:a16="http://schemas.microsoft.com/office/drawing/2014/main" id="{A783D200-0917-DCB7-A903-0B58B21489E5}"/>
              </a:ext>
            </a:extLst>
          </p:cNvPr>
          <p:cNvSpPr/>
          <p:nvPr/>
        </p:nvSpPr>
        <p:spPr>
          <a:xfrm>
            <a:off x="1704001" y="39834135"/>
            <a:ext cx="27147543" cy="2308324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ro-RO" sz="7200" b="1" dirty="0">
                <a:ln/>
                <a:solidFill>
                  <a:srgbClr val="003E6A"/>
                </a:solidFill>
                <a:latin typeface="Bahnschrift SemiBold" panose="020B0502040204020203" pitchFamily="34" charset="0"/>
              </a:rPr>
              <a:t>2</a:t>
            </a:r>
            <a:r>
              <a:rPr lang="ro-RO" sz="7200" b="1" baseline="30000" dirty="0">
                <a:ln/>
                <a:solidFill>
                  <a:srgbClr val="003E6A"/>
                </a:solidFill>
                <a:latin typeface="Bahnschrift SemiBold" panose="020B0502040204020203" pitchFamily="34" charset="0"/>
              </a:rPr>
              <a:t>nd</a:t>
            </a:r>
            <a:r>
              <a:rPr lang="ro-RO" sz="7200" b="1" dirty="0">
                <a:ln/>
                <a:solidFill>
                  <a:srgbClr val="003E6A"/>
                </a:solidFill>
                <a:latin typeface="Bahnschrift SemiBold" panose="020B0502040204020203" pitchFamily="34" charset="0"/>
              </a:rPr>
              <a:t> International </a:t>
            </a:r>
            <a:r>
              <a:rPr lang="ro-RO" sz="7200" b="1" dirty="0" err="1">
                <a:ln/>
                <a:solidFill>
                  <a:srgbClr val="003E6A"/>
                </a:solidFill>
                <a:latin typeface="Bahnschrift SemiBold" panose="020B0502040204020203" pitchFamily="34" charset="0"/>
              </a:rPr>
              <a:t>Joint</a:t>
            </a:r>
            <a:r>
              <a:rPr lang="ro-RO" sz="7200" b="1" dirty="0">
                <a:ln/>
                <a:solidFill>
                  <a:srgbClr val="003E6A"/>
                </a:solidFill>
                <a:latin typeface="Bahnschrift SemiBold" panose="020B0502040204020203" pitchFamily="34" charset="0"/>
              </a:rPr>
              <a:t> </a:t>
            </a:r>
            <a:r>
              <a:rPr lang="ro-RO" sz="7200" b="1" dirty="0" err="1">
                <a:ln/>
                <a:solidFill>
                  <a:srgbClr val="003E6A"/>
                </a:solidFill>
                <a:latin typeface="Bahnschrift SemiBold" panose="020B0502040204020203" pitchFamily="34" charset="0"/>
              </a:rPr>
              <a:t>Conference</a:t>
            </a:r>
            <a:r>
              <a:rPr lang="ro-RO" sz="7200" b="1" dirty="0">
                <a:ln/>
                <a:solidFill>
                  <a:srgbClr val="003E6A"/>
                </a:solidFill>
                <a:latin typeface="Bahnschrift SemiBold" panose="020B0502040204020203" pitchFamily="34" charset="0"/>
              </a:rPr>
              <a:t> MARBLUE 2024</a:t>
            </a:r>
          </a:p>
          <a:p>
            <a:pPr algn="ctr"/>
            <a:r>
              <a:rPr lang="ro-RO" sz="7200" b="1" dirty="0">
                <a:ln/>
                <a:solidFill>
                  <a:srgbClr val="003E6A"/>
                </a:solidFill>
                <a:latin typeface="Bahnschrift SemiBold" panose="020B0502040204020203" pitchFamily="34" charset="0"/>
              </a:rPr>
              <a:t>23-25 </a:t>
            </a:r>
            <a:r>
              <a:rPr lang="ro-RO" sz="7200" b="1" dirty="0" err="1">
                <a:ln/>
                <a:solidFill>
                  <a:srgbClr val="003E6A"/>
                </a:solidFill>
                <a:latin typeface="Bahnschrift SemiBold" panose="020B0502040204020203" pitchFamily="34" charset="0"/>
              </a:rPr>
              <a:t>October</a:t>
            </a:r>
            <a:r>
              <a:rPr lang="ro-RO" sz="7200" b="1" dirty="0">
                <a:ln/>
                <a:solidFill>
                  <a:srgbClr val="003E6A"/>
                </a:solidFill>
                <a:latin typeface="Bahnschrift SemiBold" panose="020B0502040204020203" pitchFamily="34" charset="0"/>
              </a:rPr>
              <a:t>, Constanta, Romania</a:t>
            </a:r>
            <a:endParaRPr lang="en-US" sz="7200" b="1" dirty="0">
              <a:ln/>
              <a:solidFill>
                <a:srgbClr val="003E6A"/>
              </a:solidFill>
              <a:latin typeface="Bahnschrift SemiBold" panose="020B0502040204020203" pitchFamily="34" charset="0"/>
            </a:endParaRPr>
          </a:p>
        </p:txBody>
      </p:sp>
      <p:pic>
        <p:nvPicPr>
          <p:cNvPr id="2" name="Picture 1" descr="A logo with sun and waves&#10;&#10;Description automatically generated">
            <a:extLst>
              <a:ext uri="{FF2B5EF4-FFF2-40B4-BE49-F238E27FC236}">
                <a16:creationId xmlns:a16="http://schemas.microsoft.com/office/drawing/2014/main" id="{F1212764-F0AB-2B7B-1702-D7D1CA0BDB4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556616" y="1380808"/>
            <a:ext cx="4309650" cy="2687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8403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d85a7f7-e871-4f62-8648-a8a2bbccd97b">
      <Terms xmlns="http://schemas.microsoft.com/office/infopath/2007/PartnerControls"/>
    </lcf76f155ced4ddcb4097134ff3c332f>
    <TaxCatchAll xmlns="59426929-1870-46e1-b34f-5de2e1d36b7d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7018686D6F6F14D8F5C1E65A3546100" ma:contentTypeVersion="17" ma:contentTypeDescription="Creați un document nou." ma:contentTypeScope="" ma:versionID="95ea7f24b207e979b004bbbd661a0dcf">
  <xsd:schema xmlns:xsd="http://www.w3.org/2001/XMLSchema" xmlns:xs="http://www.w3.org/2001/XMLSchema" xmlns:p="http://schemas.microsoft.com/office/2006/metadata/properties" xmlns:ns2="1d85a7f7-e871-4f62-8648-a8a2bbccd97b" xmlns:ns3="59426929-1870-46e1-b34f-5de2e1d36b7d" targetNamespace="http://schemas.microsoft.com/office/2006/metadata/properties" ma:root="true" ma:fieldsID="44702313f0d56a8f5d6b8e4337d52daf" ns2:_="" ns3:_="">
    <xsd:import namespace="1d85a7f7-e871-4f62-8648-a8a2bbccd97b"/>
    <xsd:import namespace="59426929-1870-46e1-b34f-5de2e1d36b7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85a7f7-e871-4f62-8648-a8a2bbccd97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8" nillable="true" ma:taxonomy="true" ma:internalName="lcf76f155ced4ddcb4097134ff3c332f" ma:taxonomyFieldName="MediaServiceImageTags" ma:displayName="Etichete imagine" ma:readOnly="false" ma:fieldId="{5cf76f15-5ced-4ddc-b409-7134ff3c332f}" ma:taxonomyMulti="true" ma:sspId="92be02a8-76ff-4f87-838d-ef7429311f3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426929-1870-46e1-b34f-5de2e1d36b7d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451362b9-b18b-4b9e-b143-bb8d72b6d97b}" ma:internalName="TaxCatchAll" ma:showField="CatchAllData" ma:web="59426929-1870-46e1-b34f-5de2e1d36b7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Partajat c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Partajat cu detali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 de conținut"/>
        <xsd:element ref="dc:title" minOccurs="0" maxOccurs="1" ma:index="4" ma:displayName="Titlu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EFCC8BD-A56E-420A-8690-56580BFB4D6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1ADD92C-C580-4FBF-AAC0-9AA59D8EA18E}">
  <ds:schemaRefs>
    <ds:schemaRef ds:uri="http://www.w3.org/XML/1998/namespace"/>
    <ds:schemaRef ds:uri="http://purl.org/dc/dcmitype/"/>
    <ds:schemaRef ds:uri="http://purl.org/dc/elements/1.1/"/>
    <ds:schemaRef ds:uri="1d85a7f7-e871-4f62-8648-a8a2bbccd97b"/>
    <ds:schemaRef ds:uri="http://schemas.microsoft.com/office/2006/documentManagement/types"/>
    <ds:schemaRef ds:uri="59426929-1870-46e1-b34f-5de2e1d36b7d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6838B7D7-3FA2-4321-BDD2-D189C7FE251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d85a7f7-e871-4f62-8648-a8a2bbccd97b"/>
    <ds:schemaRef ds:uri="59426929-1870-46e1-b34f-5de2e1d36b7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411</TotalTime>
  <Words>155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Bahnschrift SemiBold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Alexandra Cimpan</dc:creator>
  <cp:lastModifiedBy>Alexandra Cimpan</cp:lastModifiedBy>
  <cp:revision>67</cp:revision>
  <cp:lastPrinted>2022-08-18T11:45:01Z</cp:lastPrinted>
  <dcterms:created xsi:type="dcterms:W3CDTF">2022-07-11T11:33:04Z</dcterms:created>
  <dcterms:modified xsi:type="dcterms:W3CDTF">2024-07-30T06:47:07Z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0x01010077018686D6F6F14D8F5C1E65A3546100</vt:lpwstr>
  </property>
</Properties>
</file>