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62" r:id="rId5"/>
    <p:sldId id="257" r:id="rId6"/>
    <p:sldId id="259" r:id="rId7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E72"/>
    <a:srgbClr val="43768F"/>
    <a:srgbClr val="003E6A"/>
    <a:srgbClr val="7AD0EA"/>
    <a:srgbClr val="CDE9F7"/>
    <a:srgbClr val="5390AF"/>
    <a:srgbClr val="ACDBF2"/>
    <a:srgbClr val="BBCDE2"/>
    <a:srgbClr val="2EB4DE"/>
    <a:srgbClr val="336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55B117-9F11-988B-DC0A-9A74EED8C8C9}" v="11" dt="2024-07-30T06:47:30.163"/>
    <p1510:client id="{7F98A003-3295-A4F4-9702-CB45BDADE1F9}" v="1" dt="2024-07-30T06:34:04.812"/>
    <p1510:client id="{FBB42781-82CE-477B-AA3A-2821AFE0056B}" v="6" dt="2024-07-30T06:47:52.4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BOICENCO" userId="S::lboicenco@alpha.rmri.ro::7b59d6f2-edd0-496e-b85c-ff8c9733a6a2" providerId="AD" clId="Web-{7F98A003-3295-A4F4-9702-CB45BDADE1F9}"/>
    <pc:docChg chg="modSld">
      <pc:chgData name="Laura BOICENCO" userId="S::lboicenco@alpha.rmri.ro::7b59d6f2-edd0-496e-b85c-ff8c9733a6a2" providerId="AD" clId="Web-{7F98A003-3295-A4F4-9702-CB45BDADE1F9}" dt="2024-07-30T06:34:04.812" v="0" actId="1076"/>
      <pc:docMkLst>
        <pc:docMk/>
      </pc:docMkLst>
      <pc:sldChg chg="modSp">
        <pc:chgData name="Laura BOICENCO" userId="S::lboicenco@alpha.rmri.ro::7b59d6f2-edd0-496e-b85c-ff8c9733a6a2" providerId="AD" clId="Web-{7F98A003-3295-A4F4-9702-CB45BDADE1F9}" dt="2024-07-30T06:34:04.812" v="0" actId="1076"/>
        <pc:sldMkLst>
          <pc:docMk/>
          <pc:sldMk cId="3282048053" sldId="257"/>
        </pc:sldMkLst>
        <pc:spChg chg="mod">
          <ac:chgData name="Laura BOICENCO" userId="S::lboicenco@alpha.rmri.ro::7b59d6f2-edd0-496e-b85c-ff8c9733a6a2" providerId="AD" clId="Web-{7F98A003-3295-A4F4-9702-CB45BDADE1F9}" dt="2024-07-30T06:34:04.812" v="0" actId="1076"/>
          <ac:spMkLst>
            <pc:docMk/>
            <pc:sldMk cId="3282048053" sldId="257"/>
            <ac:spMk id="8" creationId="{00000000-0000-0000-0000-000000000000}"/>
          </ac:spMkLst>
        </pc:spChg>
      </pc:sldChg>
    </pc:docChg>
  </pc:docChgLst>
  <pc:docChgLst>
    <pc:chgData name="Alexandra Cimpan" userId="S::acimpan@alpha.rmri.ro::b714537e-acc8-4b10-9420-cab1985166f5" providerId="AD" clId="Web-{4D55B117-9F11-988B-DC0A-9A74EED8C8C9}"/>
    <pc:docChg chg="modSld">
      <pc:chgData name="Alexandra Cimpan" userId="S::acimpan@alpha.rmri.ro::b714537e-acc8-4b10-9420-cab1985166f5" providerId="AD" clId="Web-{4D55B117-9F11-988B-DC0A-9A74EED8C8C9}" dt="2024-07-30T06:47:30.163" v="7" actId="20577"/>
      <pc:docMkLst>
        <pc:docMk/>
      </pc:docMkLst>
      <pc:sldChg chg="delSp modSp">
        <pc:chgData name="Alexandra Cimpan" userId="S::acimpan@alpha.rmri.ro::b714537e-acc8-4b10-9420-cab1985166f5" providerId="AD" clId="Web-{4D55B117-9F11-988B-DC0A-9A74EED8C8C9}" dt="2024-07-30T06:47:30.163" v="7" actId="20577"/>
        <pc:sldMkLst>
          <pc:docMk/>
          <pc:sldMk cId="2407944407" sldId="262"/>
        </pc:sldMkLst>
        <pc:spChg chg="mod">
          <ac:chgData name="Alexandra Cimpan" userId="S::acimpan@alpha.rmri.ro::b714537e-acc8-4b10-9420-cab1985166f5" providerId="AD" clId="Web-{4D55B117-9F11-988B-DC0A-9A74EED8C8C9}" dt="2024-07-30T06:47:30.163" v="7" actId="20577"/>
          <ac:spMkLst>
            <pc:docMk/>
            <pc:sldMk cId="2407944407" sldId="262"/>
            <ac:spMk id="28" creationId="{00000000-0000-0000-0000-000000000000}"/>
          </ac:spMkLst>
        </pc:spChg>
        <pc:spChg chg="del">
          <ac:chgData name="Alexandra Cimpan" userId="S::acimpan@alpha.rmri.ro::b714537e-acc8-4b10-9420-cab1985166f5" providerId="AD" clId="Web-{4D55B117-9F11-988B-DC0A-9A74EED8C8C9}" dt="2024-07-30T06:47:22.460" v="0"/>
          <ac:spMkLst>
            <pc:docMk/>
            <pc:sldMk cId="2407944407" sldId="262"/>
            <ac:spMk id="29" creationId="{00000000-0000-0000-0000-000000000000}"/>
          </ac:spMkLst>
        </pc:spChg>
      </pc:sldChg>
    </pc:docChg>
  </pc:docChgLst>
  <pc:docChgLst>
    <pc:chgData name="Alexandra Cimpan" userId="S::acimpan@alpha.rmri.ro::b714537e-acc8-4b10-9420-cab1985166f5" providerId="AD" clId="Web-{056C7F5C-F6FE-CC26-723D-35C5A2E29563}"/>
    <pc:docChg chg="modSld">
      <pc:chgData name="Alexandra Cimpan" userId="S::acimpan@alpha.rmri.ro::b714537e-acc8-4b10-9420-cab1985166f5" providerId="AD" clId="Web-{056C7F5C-F6FE-CC26-723D-35C5A2E29563}" dt="2024-07-24T05:05:55.316" v="5" actId="1076"/>
      <pc:docMkLst>
        <pc:docMk/>
      </pc:docMkLst>
      <pc:sldChg chg="modSp">
        <pc:chgData name="Alexandra Cimpan" userId="S::acimpan@alpha.rmri.ro::b714537e-acc8-4b10-9420-cab1985166f5" providerId="AD" clId="Web-{056C7F5C-F6FE-CC26-723D-35C5A2E29563}" dt="2024-07-24T05:05:55.316" v="5" actId="1076"/>
        <pc:sldMkLst>
          <pc:docMk/>
          <pc:sldMk cId="3284995065" sldId="259"/>
        </pc:sldMkLst>
        <pc:picChg chg="mod">
          <ac:chgData name="Alexandra Cimpan" userId="S::acimpan@alpha.rmri.ro::b714537e-acc8-4b10-9420-cab1985166f5" providerId="AD" clId="Web-{056C7F5C-F6FE-CC26-723D-35C5A2E29563}" dt="2024-07-24T05:05:47.160" v="4" actId="1076"/>
          <ac:picMkLst>
            <pc:docMk/>
            <pc:sldMk cId="3284995065" sldId="259"/>
            <ac:picMk id="3" creationId="{68652BED-3EF9-7232-0CFB-0423097CF0F5}"/>
          </ac:picMkLst>
        </pc:picChg>
        <pc:picChg chg="mod">
          <ac:chgData name="Alexandra Cimpan" userId="S::acimpan@alpha.rmri.ro::b714537e-acc8-4b10-9420-cab1985166f5" providerId="AD" clId="Web-{056C7F5C-F6FE-CC26-723D-35C5A2E29563}" dt="2024-07-24T05:05:55.316" v="5" actId="1076"/>
          <ac:picMkLst>
            <pc:docMk/>
            <pc:sldMk cId="3284995065" sldId="259"/>
            <ac:picMk id="6" creationId="{034F704C-1473-0626-9B0A-75A0CF467FB0}"/>
          </ac:picMkLst>
        </pc:picChg>
      </pc:sldChg>
      <pc:sldChg chg="modSp">
        <pc:chgData name="Alexandra Cimpan" userId="S::acimpan@alpha.rmri.ro::b714537e-acc8-4b10-9420-cab1985166f5" providerId="AD" clId="Web-{056C7F5C-F6FE-CC26-723D-35C5A2E29563}" dt="2024-07-24T05:05:33.440" v="2" actId="1076"/>
        <pc:sldMkLst>
          <pc:docMk/>
          <pc:sldMk cId="2407944407" sldId="262"/>
        </pc:sldMkLst>
        <pc:grpChg chg="mod">
          <ac:chgData name="Alexandra Cimpan" userId="S::acimpan@alpha.rmri.ro::b714537e-acc8-4b10-9420-cab1985166f5" providerId="AD" clId="Web-{056C7F5C-F6FE-CC26-723D-35C5A2E29563}" dt="2024-07-24T05:05:30.596" v="1" actId="1076"/>
          <ac:grpSpMkLst>
            <pc:docMk/>
            <pc:sldMk cId="2407944407" sldId="262"/>
            <ac:grpSpMk id="21" creationId="{00000000-0000-0000-0000-000000000000}"/>
          </ac:grpSpMkLst>
        </pc:grpChg>
        <pc:grpChg chg="mod">
          <ac:chgData name="Alexandra Cimpan" userId="S::acimpan@alpha.rmri.ro::b714537e-acc8-4b10-9420-cab1985166f5" providerId="AD" clId="Web-{056C7F5C-F6FE-CC26-723D-35C5A2E29563}" dt="2024-07-24T05:05:33.440" v="2" actId="1076"/>
          <ac:grpSpMkLst>
            <pc:docMk/>
            <pc:sldMk cId="2407944407" sldId="262"/>
            <ac:grpSpMk id="23" creationId="{00000000-0000-0000-0000-000000000000}"/>
          </ac:grpSpMkLst>
        </pc:grpChg>
      </pc:sldChg>
    </pc:docChg>
  </pc:docChgLst>
  <pc:docChgLst>
    <pc:chgData name="Alexandra Cimpan" userId="b714537e-acc8-4b10-9420-cab1985166f5" providerId="ADAL" clId="{FBB42781-82CE-477B-AA3A-2821AFE0056B}"/>
    <pc:docChg chg="modSld">
      <pc:chgData name="Alexandra Cimpan" userId="b714537e-acc8-4b10-9420-cab1985166f5" providerId="ADAL" clId="{FBB42781-82CE-477B-AA3A-2821AFE0056B}" dt="2024-07-30T06:47:52.467" v="5" actId="5793"/>
      <pc:docMkLst>
        <pc:docMk/>
      </pc:docMkLst>
      <pc:sldChg chg="modSp mod">
        <pc:chgData name="Alexandra Cimpan" userId="b714537e-acc8-4b10-9420-cab1985166f5" providerId="ADAL" clId="{FBB42781-82CE-477B-AA3A-2821AFE0056B}" dt="2024-07-30T06:47:52.467" v="5" actId="5793"/>
        <pc:sldMkLst>
          <pc:docMk/>
          <pc:sldMk cId="2407944407" sldId="262"/>
        </pc:sldMkLst>
        <pc:spChg chg="mod">
          <ac:chgData name="Alexandra Cimpan" userId="b714537e-acc8-4b10-9420-cab1985166f5" providerId="ADAL" clId="{FBB42781-82CE-477B-AA3A-2821AFE0056B}" dt="2024-07-30T06:47:52.467" v="5" actId="5793"/>
          <ac:spMkLst>
            <pc:docMk/>
            <pc:sldMk cId="2407944407" sldId="262"/>
            <ac:spMk id="2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89420-E536-4383-8F5C-9EDB5C7B1195}" type="datetimeFigureOut">
              <a:rPr lang="en-GB" smtClean="0"/>
              <a:t>29/07/2024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6B617-8433-4D89-ADE6-63E71134B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788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136B-D938-4D8F-9AFB-3AB09EA6A279}" type="datetimeFigureOut">
              <a:rPr lang="ro-RO" smtClean="0"/>
              <a:t>29.07.2024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C55A-7559-4EB8-8389-F1D84AA701A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98372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136B-D938-4D8F-9AFB-3AB09EA6A279}" type="datetimeFigureOut">
              <a:rPr lang="ro-RO" smtClean="0"/>
              <a:t>29.07.2024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C55A-7559-4EB8-8389-F1D84AA701A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2717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136B-D938-4D8F-9AFB-3AB09EA6A279}" type="datetimeFigureOut">
              <a:rPr lang="ro-RO" smtClean="0"/>
              <a:t>29.07.2024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C55A-7559-4EB8-8389-F1D84AA701A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8008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136B-D938-4D8F-9AFB-3AB09EA6A279}" type="datetimeFigureOut">
              <a:rPr lang="ro-RO" smtClean="0"/>
              <a:t>29.07.2024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C55A-7559-4EB8-8389-F1D84AA701A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4597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136B-D938-4D8F-9AFB-3AB09EA6A279}" type="datetimeFigureOut">
              <a:rPr lang="ro-RO" smtClean="0"/>
              <a:t>29.07.2024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C55A-7559-4EB8-8389-F1D84AA701A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58937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136B-D938-4D8F-9AFB-3AB09EA6A279}" type="datetimeFigureOut">
              <a:rPr lang="ro-RO" smtClean="0"/>
              <a:t>29.07.2024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C55A-7559-4EB8-8389-F1D84AA701A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4350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136B-D938-4D8F-9AFB-3AB09EA6A279}" type="datetimeFigureOut">
              <a:rPr lang="ro-RO" smtClean="0"/>
              <a:t>29.07.2024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C55A-7559-4EB8-8389-F1D84AA701A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45609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136B-D938-4D8F-9AFB-3AB09EA6A279}" type="datetimeFigureOut">
              <a:rPr lang="ro-RO" smtClean="0"/>
              <a:t>29.07.2024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C55A-7559-4EB8-8389-F1D84AA701A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00022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136B-D938-4D8F-9AFB-3AB09EA6A279}" type="datetimeFigureOut">
              <a:rPr lang="ro-RO" smtClean="0"/>
              <a:t>29.07.2024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C55A-7559-4EB8-8389-F1D84AA701A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5045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136B-D938-4D8F-9AFB-3AB09EA6A279}" type="datetimeFigureOut">
              <a:rPr lang="ro-RO" smtClean="0"/>
              <a:t>29.07.2024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C55A-7559-4EB8-8389-F1D84AA701A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1283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136B-D938-4D8F-9AFB-3AB09EA6A279}" type="datetimeFigureOut">
              <a:rPr lang="ro-RO" smtClean="0"/>
              <a:t>29.07.2024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C55A-7559-4EB8-8389-F1D84AA701A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9919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4136B-D938-4D8F-9AFB-3AB09EA6A279}" type="datetimeFigureOut">
              <a:rPr lang="ro-RO" smtClean="0"/>
              <a:t>29.07.2024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AC55A-7559-4EB8-8389-F1D84AA701A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9173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157896"/>
            <a:ext cx="12192000" cy="3700105"/>
            <a:chOff x="0" y="0"/>
            <a:chExt cx="4816593" cy="14617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461770"/>
            </a:xfrm>
            <a:custGeom>
              <a:avLst/>
              <a:gdLst/>
              <a:ahLst/>
              <a:cxnLst/>
              <a:rect l="l" t="t" r="r" b="b"/>
              <a:pathLst>
                <a:path w="4816592" h="1461770">
                  <a:moveTo>
                    <a:pt x="0" y="0"/>
                  </a:moveTo>
                  <a:lnTo>
                    <a:pt x="4816592" y="0"/>
                  </a:lnTo>
                  <a:lnTo>
                    <a:pt x="4816592" y="1461770"/>
                  </a:lnTo>
                  <a:lnTo>
                    <a:pt x="0" y="14617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o-RO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151892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1"/>
            <a:ext cx="12192000" cy="3272915"/>
            <a:chOff x="0" y="0"/>
            <a:chExt cx="4816593" cy="1293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1293004"/>
            </a:xfrm>
            <a:custGeom>
              <a:avLst/>
              <a:gdLst/>
              <a:ahLst/>
              <a:cxnLst/>
              <a:rect l="l" t="t" r="r" b="b"/>
              <a:pathLst>
                <a:path w="4816592" h="1293004">
                  <a:moveTo>
                    <a:pt x="0" y="0"/>
                  </a:moveTo>
                  <a:lnTo>
                    <a:pt x="4816592" y="0"/>
                  </a:lnTo>
                  <a:lnTo>
                    <a:pt x="4816592" y="1293004"/>
                  </a:lnTo>
                  <a:lnTo>
                    <a:pt x="0" y="1293004"/>
                  </a:lnTo>
                  <a:close/>
                </a:path>
              </a:pathLst>
            </a:custGeom>
            <a:gradFill rotWithShape="1">
              <a:gsLst>
                <a:gs pos="0">
                  <a:srgbClr val="003E6A">
                    <a:alpha val="80000"/>
                  </a:srgbClr>
                </a:gs>
                <a:gs pos="100000">
                  <a:srgbClr val="7AD0EA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ro-RO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16593" cy="13501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83723" y="1375963"/>
            <a:ext cx="4443159" cy="4443141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6666" r="-16666"/>
              </a:stretch>
            </a:blipFill>
          </p:spPr>
          <p:txBody>
            <a:bodyPr/>
            <a:lstStyle/>
            <a:p>
              <a:endParaRPr lang="ro-RO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726773" y="685800"/>
            <a:ext cx="5943808" cy="5943808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o-RO" sz="12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663568" y="749006"/>
            <a:ext cx="5817397" cy="581739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E6A">
                    <a:alpha val="80000"/>
                  </a:srgbClr>
                </a:gs>
                <a:gs pos="100000">
                  <a:srgbClr val="003E6A">
                    <a:alpha val="8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ro-RO" sz="12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466004" y="947281"/>
            <a:ext cx="5422269" cy="542226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AD0EA"/>
            </a:solidFill>
          </p:spPr>
          <p:txBody>
            <a:bodyPr/>
            <a:lstStyle/>
            <a:p>
              <a:endParaRPr lang="ro-RO" sz="12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838308" y="220856"/>
            <a:ext cx="1200245" cy="953650"/>
            <a:chOff x="0" y="0"/>
            <a:chExt cx="2400489" cy="1907299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"/>
            <a:srcRect l="14759" r="14759"/>
            <a:stretch>
              <a:fillRect/>
            </a:stretch>
          </p:blipFill>
          <p:spPr>
            <a:xfrm>
              <a:off x="0" y="0"/>
              <a:ext cx="2400489" cy="1907299"/>
            </a:xfrm>
            <a:prstGeom prst="rect">
              <a:avLst/>
            </a:prstGeom>
          </p:spPr>
        </p:pic>
      </p:grpSp>
      <p:grpSp>
        <p:nvGrpSpPr>
          <p:cNvPr id="23" name="Group 23"/>
          <p:cNvGrpSpPr/>
          <p:nvPr/>
        </p:nvGrpSpPr>
        <p:grpSpPr>
          <a:xfrm>
            <a:off x="4744634" y="255492"/>
            <a:ext cx="1396556" cy="887629"/>
            <a:chOff x="0" y="0"/>
            <a:chExt cx="2793112" cy="1775257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4"/>
            <a:srcRect t="5055" b="5055"/>
            <a:stretch>
              <a:fillRect/>
            </a:stretch>
          </p:blipFill>
          <p:spPr>
            <a:xfrm>
              <a:off x="0" y="0"/>
              <a:ext cx="2793112" cy="1775257"/>
            </a:xfrm>
            <a:prstGeom prst="rect">
              <a:avLst/>
            </a:prstGeom>
          </p:spPr>
        </p:pic>
      </p:grpSp>
      <p:grpSp>
        <p:nvGrpSpPr>
          <p:cNvPr id="25" name="Group 25"/>
          <p:cNvGrpSpPr/>
          <p:nvPr/>
        </p:nvGrpSpPr>
        <p:grpSpPr>
          <a:xfrm>
            <a:off x="10369221" y="231142"/>
            <a:ext cx="1504121" cy="946189"/>
            <a:chOff x="0" y="0"/>
            <a:chExt cx="3008243" cy="1892377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5"/>
            <a:srcRect l="581" r="581"/>
            <a:stretch>
              <a:fillRect/>
            </a:stretch>
          </p:blipFill>
          <p:spPr>
            <a:xfrm>
              <a:off x="0" y="0"/>
              <a:ext cx="3008243" cy="1892377"/>
            </a:xfrm>
            <a:prstGeom prst="rect">
              <a:avLst/>
            </a:prstGeom>
          </p:spPr>
        </p:pic>
      </p:grpSp>
      <p:sp>
        <p:nvSpPr>
          <p:cNvPr id="27" name="Freeform 27"/>
          <p:cNvSpPr/>
          <p:nvPr/>
        </p:nvSpPr>
        <p:spPr>
          <a:xfrm>
            <a:off x="8793181" y="198191"/>
            <a:ext cx="979140" cy="979140"/>
          </a:xfrm>
          <a:custGeom>
            <a:avLst/>
            <a:gdLst/>
            <a:ahLst/>
            <a:cxnLst/>
            <a:rect l="l" t="t" r="r" b="b"/>
            <a:pathLst>
              <a:path w="1468710" h="1468710">
                <a:moveTo>
                  <a:pt x="0" y="0"/>
                </a:moveTo>
                <a:lnTo>
                  <a:pt x="1468709" y="0"/>
                </a:lnTo>
                <a:lnTo>
                  <a:pt x="1468709" y="1468710"/>
                </a:lnTo>
                <a:lnTo>
                  <a:pt x="0" y="14687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o-RO" sz="1200"/>
          </a:p>
        </p:txBody>
      </p:sp>
      <p:sp>
        <p:nvSpPr>
          <p:cNvPr id="28" name="TextBox 28"/>
          <p:cNvSpPr txBox="1"/>
          <p:nvPr/>
        </p:nvSpPr>
        <p:spPr>
          <a:xfrm>
            <a:off x="5002581" y="1399473"/>
            <a:ext cx="6999604" cy="454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en-US" sz="2700" spc="25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/>
                <a:ea typeface="Open Sans Bold"/>
                <a:cs typeface="Open Sans Bold"/>
                <a:sym typeface="Open Sans Bold"/>
              </a:rPr>
              <a:t>2</a:t>
            </a:r>
            <a:r>
              <a:rPr lang="en-US" sz="2700" spc="25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/>
                <a:ea typeface="Open Sans Bold"/>
                <a:cs typeface="Open Sans Bold"/>
                <a:sym typeface="Open Sans Bold"/>
              </a:rPr>
              <a:t>nd </a:t>
            </a:r>
            <a:r>
              <a:rPr lang="en-US" sz="2700" spc="25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/>
                <a:ea typeface="Open Sans Bold"/>
                <a:cs typeface="Open Sans Bold"/>
                <a:sym typeface="Open Sans Bold"/>
              </a:rPr>
              <a:t>International Joint Conference </a:t>
            </a:r>
            <a:endParaRPr lang="en-US" sz="2733" spc="25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8039292" y="2695898"/>
            <a:ext cx="3962893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spc="184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/>
                <a:ea typeface="Open Sans Bold"/>
                <a:cs typeface="Open Sans Bold"/>
                <a:sym typeface="Open Sans Bold"/>
              </a:rPr>
              <a:t>23-25 October, Constanta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811672" y="1881702"/>
            <a:ext cx="5381423" cy="725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80"/>
              </a:lnSpc>
            </a:pPr>
            <a:r>
              <a:rPr lang="en-US" sz="4414" spc="406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/>
                <a:ea typeface="Open Sans Bold"/>
                <a:cs typeface="Open Sans Bold"/>
                <a:sym typeface="Open Sans Bold"/>
              </a:rPr>
              <a:t>MARBLUE 2024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1DC7AF-D60D-C7B2-9A0A-89BBB4AF09C8}"/>
              </a:ext>
            </a:extLst>
          </p:cNvPr>
          <p:cNvSpPr/>
          <p:nvPr/>
        </p:nvSpPr>
        <p:spPr>
          <a:xfrm>
            <a:off x="5195452" y="3606658"/>
            <a:ext cx="69965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200" b="1">
                <a:solidFill>
                  <a:srgbClr val="003E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TITLE OF THE PRESENTATION</a:t>
            </a:r>
            <a:endParaRPr lang="ro-RO" altLang="en-US" sz="3200" b="1">
              <a:solidFill>
                <a:srgbClr val="003E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10A387-AADD-3E3E-BF6B-1ED65799FD51}"/>
              </a:ext>
            </a:extLst>
          </p:cNvPr>
          <p:cNvSpPr txBox="1"/>
          <p:nvPr/>
        </p:nvSpPr>
        <p:spPr>
          <a:xfrm>
            <a:off x="5574402" y="4174901"/>
            <a:ext cx="61852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b="1">
                <a:solidFill>
                  <a:srgbClr val="003E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CAPS / FONT: Arial Bold/ SIZE: 3</a:t>
            </a:r>
            <a:r>
              <a:rPr lang="ro-RO" altLang="en-US" b="1">
                <a:solidFill>
                  <a:srgbClr val="003E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b="1">
                <a:solidFill>
                  <a:srgbClr val="003E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 / COLOR: RGB 0, 62, 106 / ALIGN: Center</a:t>
            </a:r>
            <a:endParaRPr lang="ro-RO" altLang="en-US" b="1">
              <a:solidFill>
                <a:srgbClr val="003E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694B7C7-B1F2-0594-D217-1D016473E264}"/>
              </a:ext>
            </a:extLst>
          </p:cNvPr>
          <p:cNvSpPr/>
          <p:nvPr/>
        </p:nvSpPr>
        <p:spPr>
          <a:xfrm>
            <a:off x="4752109" y="5209315"/>
            <a:ext cx="7439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>
                <a:solidFill>
                  <a:srgbClr val="539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Author, Affiliation, </a:t>
            </a:r>
            <a:endParaRPr lang="ro-RO" sz="2000" i="1">
              <a:solidFill>
                <a:srgbClr val="5390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i="1">
                <a:solidFill>
                  <a:srgbClr val="539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of the Corresponding Author</a:t>
            </a:r>
          </a:p>
        </p:txBody>
      </p:sp>
      <p:pic>
        <p:nvPicPr>
          <p:cNvPr id="36" name="Picture 35" descr="Waves crashing on a beach&#10;&#10;Description automatically generated">
            <a:extLst>
              <a:ext uri="{FF2B5EF4-FFF2-40B4-BE49-F238E27FC236}">
                <a16:creationId xmlns:a16="http://schemas.microsoft.com/office/drawing/2014/main" id="{F017CF71-868A-9495-F6E7-744FF4B74C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122" y="1104928"/>
            <a:ext cx="5132891" cy="510172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0794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F58E80B-DB20-75BD-1C4A-F1CA7491931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-549714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9C451A-BCF5-B40C-9784-B8AEEAE80990}"/>
                </a:ext>
              </a:extLst>
            </p:cNvPr>
            <p:cNvSpPr/>
            <p:nvPr/>
          </p:nvSpPr>
          <p:spPr>
            <a:xfrm>
              <a:off x="-549714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AF40B0A-9B49-EE7A-9949-E791733CDB46}"/>
                </a:ext>
              </a:extLst>
            </p:cNvPr>
            <p:cNvSpPr/>
            <p:nvPr/>
          </p:nvSpPr>
          <p:spPr>
            <a:xfrm>
              <a:off x="-549714" y="1162050"/>
              <a:ext cx="12192000" cy="362326"/>
            </a:xfrm>
            <a:prstGeom prst="rect">
              <a:avLst/>
            </a:prstGeom>
            <a:gradFill>
              <a:gsLst>
                <a:gs pos="54000">
                  <a:srgbClr val="003E6A"/>
                </a:gs>
                <a:gs pos="59000">
                  <a:srgbClr val="7AD0EA"/>
                </a:gs>
                <a:gs pos="0">
                  <a:srgbClr val="003E6A"/>
                </a:gs>
                <a:gs pos="100000">
                  <a:srgbClr val="7AD0EA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46A24A5-0873-9EF1-5494-8CFE2B7058A2}"/>
                </a:ext>
              </a:extLst>
            </p:cNvPr>
            <p:cNvSpPr/>
            <p:nvPr/>
          </p:nvSpPr>
          <p:spPr>
            <a:xfrm>
              <a:off x="-549714" y="1605975"/>
              <a:ext cx="12192000" cy="5252025"/>
            </a:xfrm>
            <a:prstGeom prst="rect">
              <a:avLst/>
            </a:prstGeom>
            <a:gradFill flip="none" rotWithShape="1">
              <a:gsLst>
                <a:gs pos="47000">
                  <a:srgbClr val="CDE9F7"/>
                </a:gs>
                <a:gs pos="0">
                  <a:srgbClr val="003E6A"/>
                </a:gs>
                <a:gs pos="100000">
                  <a:srgbClr val="7AD0EA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/>
          <p:cNvSpPr/>
          <p:nvPr/>
        </p:nvSpPr>
        <p:spPr>
          <a:xfrm>
            <a:off x="0" y="13335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>
                <a:solidFill>
                  <a:srgbClr val="003E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OF THE PRESENTATION</a:t>
            </a:r>
            <a:endParaRPr lang="ro-RO" altLang="en-US" sz="3600" b="1">
              <a:solidFill>
                <a:srgbClr val="003E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724" y="711119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>
                <a:solidFill>
                  <a:srgbClr val="003E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CAPS / FONT: Arial Bold/ SIZE: 3</a:t>
            </a:r>
            <a:r>
              <a:rPr lang="ro-RO" altLang="en-US" b="1">
                <a:solidFill>
                  <a:srgbClr val="003E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b="1">
                <a:solidFill>
                  <a:srgbClr val="003E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 / COLOR: RGB 0, 62, 106 / ALIGN: Center</a:t>
            </a:r>
            <a:endParaRPr lang="ro-RO" altLang="en-US" b="1">
              <a:solidFill>
                <a:srgbClr val="003E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725" y="4631253"/>
            <a:ext cx="10077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000">
                <a:solidFill>
                  <a:srgbClr val="365E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 FOR TEXT</a:t>
            </a:r>
          </a:p>
        </p:txBody>
      </p:sp>
      <p:sp>
        <p:nvSpPr>
          <p:cNvPr id="8" name="Rectangle 7"/>
          <p:cNvSpPr/>
          <p:nvPr/>
        </p:nvSpPr>
        <p:spPr>
          <a:xfrm>
            <a:off x="155724" y="2261397"/>
            <a:ext cx="7066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PRESENTATION INFO</a:t>
            </a:r>
          </a:p>
          <a:p>
            <a:pPr algn="just"/>
            <a:r>
              <a:rPr lang="en-US" altLang="en-US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talk will have assigned a 1</a:t>
            </a:r>
            <a:r>
              <a:rPr lang="ro-RO" altLang="en-US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minute time slot</a:t>
            </a:r>
          </a:p>
        </p:txBody>
      </p:sp>
      <p:sp>
        <p:nvSpPr>
          <p:cNvPr id="3" name="Rectangle 2"/>
          <p:cNvSpPr/>
          <p:nvPr/>
        </p:nvSpPr>
        <p:spPr>
          <a:xfrm>
            <a:off x="155725" y="3493100"/>
            <a:ext cx="11129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400" b="1">
                <a:solidFill>
                  <a:srgbClr val="003E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 FOR SUBTITLES (SECTIONS)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5725" y="3991928"/>
            <a:ext cx="11129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b="1">
                <a:solidFill>
                  <a:srgbClr val="003E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Bold / SIZE: 2</a:t>
            </a:r>
            <a:r>
              <a:rPr lang="ro-RO" altLang="en-US" b="1">
                <a:solidFill>
                  <a:srgbClr val="003E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US" b="1">
                <a:solidFill>
                  <a:srgbClr val="003E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 / COLOR: RGB 0, 62, 106 / ALIGN: Left</a:t>
            </a:r>
            <a:endParaRPr lang="ro-RO" altLang="en-US" b="1">
              <a:solidFill>
                <a:srgbClr val="003E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5724" y="4990072"/>
            <a:ext cx="10077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>
                <a:solidFill>
                  <a:srgbClr val="365E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Regular / SIZE: 2</a:t>
            </a:r>
            <a:r>
              <a:rPr lang="ro-RO" altLang="en-US">
                <a:solidFill>
                  <a:srgbClr val="365E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en-US">
                <a:solidFill>
                  <a:srgbClr val="365E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 / COLOR: RGB 54,94,114 / ALIGN: Justify</a:t>
            </a:r>
            <a:endParaRPr lang="ro-RO" altLang="en-US">
              <a:solidFill>
                <a:srgbClr val="365E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04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52530" y="2489867"/>
            <a:ext cx="7829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>
                <a:solidFill>
                  <a:srgbClr val="003E6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THANK YOU FOR YOUR ATTENTION!</a:t>
            </a:r>
            <a:endParaRPr lang="ro-RO" altLang="en-US" sz="3600" b="1">
              <a:solidFill>
                <a:srgbClr val="003E6A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22081" y="3690196"/>
            <a:ext cx="6490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>
                <a:solidFill>
                  <a:srgbClr val="003E6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ALL CAPS / FONT: Arial Bold / SIZE: 36pts / COLOR: RGB </a:t>
            </a:r>
            <a:r>
              <a:rPr lang="en-US" altLang="en-US" b="1">
                <a:solidFill>
                  <a:srgbClr val="003E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0, 62, 106</a:t>
            </a:r>
            <a:r>
              <a:rPr lang="en-US" altLang="en-US" b="1">
                <a:solidFill>
                  <a:srgbClr val="003E6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/ ALIGN: Center</a:t>
            </a:r>
            <a:endParaRPr lang="ro-RO" altLang="en-US" b="1">
              <a:solidFill>
                <a:srgbClr val="003E6A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988ADD-A28A-B96F-9D8F-17FCE64C5EBB}"/>
              </a:ext>
            </a:extLst>
          </p:cNvPr>
          <p:cNvGrpSpPr/>
          <p:nvPr/>
        </p:nvGrpSpPr>
        <p:grpSpPr>
          <a:xfrm>
            <a:off x="-4923" y="0"/>
            <a:ext cx="9333692" cy="6858002"/>
            <a:chOff x="-4923" y="0"/>
            <a:chExt cx="9333692" cy="68580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9B090B3-2967-B6C1-8CC6-4E7E5D349C81}"/>
                </a:ext>
              </a:extLst>
            </p:cNvPr>
            <p:cNvGrpSpPr/>
            <p:nvPr/>
          </p:nvGrpSpPr>
          <p:grpSpPr>
            <a:xfrm>
              <a:off x="3955810" y="115323"/>
              <a:ext cx="5372959" cy="1026706"/>
              <a:chOff x="3955810" y="115323"/>
              <a:chExt cx="5372959" cy="1026706"/>
            </a:xfrm>
          </p:grpSpPr>
          <p:pic>
            <p:nvPicPr>
              <p:cNvPr id="3" name="Picture 24">
                <a:extLst>
                  <a:ext uri="{FF2B5EF4-FFF2-40B4-BE49-F238E27FC236}">
                    <a16:creationId xmlns:a16="http://schemas.microsoft.com/office/drawing/2014/main" id="{68652BED-3EF9-7232-0CFB-0423097CF0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5609" y="179834"/>
                <a:ext cx="1554191" cy="869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5">
                <a:extLst>
                  <a:ext uri="{FF2B5EF4-FFF2-40B4-BE49-F238E27FC236}">
                    <a16:creationId xmlns:a16="http://schemas.microsoft.com/office/drawing/2014/main" id="{034F704C-1473-0626-9B0A-75A0CF467F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810" y="182677"/>
                <a:ext cx="1407745" cy="9593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F7B951C-9053-F168-BC01-B070EA1BAC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547"/>
              <a:stretch/>
            </p:blipFill>
            <p:spPr>
              <a:xfrm>
                <a:off x="8289395" y="115323"/>
                <a:ext cx="1039374" cy="1005138"/>
              </a:xfrm>
              <a:prstGeom prst="rect">
                <a:avLst/>
              </a:prstGeom>
            </p:spPr>
          </p:pic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52BBA0-80C1-101A-A2CA-C6B221289CBA}"/>
                </a:ext>
              </a:extLst>
            </p:cNvPr>
            <p:cNvSpPr/>
            <p:nvPr/>
          </p:nvSpPr>
          <p:spPr>
            <a:xfrm>
              <a:off x="-4923" y="0"/>
              <a:ext cx="2794819" cy="6858000"/>
            </a:xfrm>
            <a:prstGeom prst="rect">
              <a:avLst/>
            </a:prstGeom>
            <a:gradFill flip="none" rotWithShape="1">
              <a:gsLst>
                <a:gs pos="50000">
                  <a:srgbClr val="7AD0EA"/>
                </a:gs>
                <a:gs pos="0">
                  <a:srgbClr val="003E6A"/>
                </a:gs>
                <a:gs pos="100000">
                  <a:srgbClr val="CDE9F7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8E66B6E-44DE-C4CD-D647-3D972F796B55}"/>
                </a:ext>
              </a:extLst>
            </p:cNvPr>
            <p:cNvSpPr/>
            <p:nvPr/>
          </p:nvSpPr>
          <p:spPr>
            <a:xfrm rot="5400000">
              <a:off x="-397129" y="3256423"/>
              <a:ext cx="6858002" cy="345156"/>
            </a:xfrm>
            <a:prstGeom prst="rect">
              <a:avLst/>
            </a:prstGeom>
            <a:gradFill>
              <a:gsLst>
                <a:gs pos="54000">
                  <a:srgbClr val="003E6A">
                    <a:alpha val="90000"/>
                  </a:srgbClr>
                </a:gs>
                <a:gs pos="59000">
                  <a:srgbClr val="7AD0EA"/>
                </a:gs>
                <a:gs pos="1000">
                  <a:srgbClr val="003E6A">
                    <a:alpha val="90000"/>
                  </a:srgbClr>
                </a:gs>
                <a:gs pos="100000">
                  <a:srgbClr val="7AD0EA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10" descr="A logo with sun and waves&#10;&#10;Description automatically generated">
            <a:extLst>
              <a:ext uri="{FF2B5EF4-FFF2-40B4-BE49-F238E27FC236}">
                <a16:creationId xmlns:a16="http://schemas.microsoft.com/office/drawing/2014/main" id="{39784297-F6DF-3C8E-2D7A-C197B20497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000" y="182276"/>
            <a:ext cx="1315357" cy="81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95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85a7f7-e871-4f62-8648-a8a2bbccd97b">
      <Terms xmlns="http://schemas.microsoft.com/office/infopath/2007/PartnerControls"/>
    </lcf76f155ced4ddcb4097134ff3c332f>
    <TaxCatchAll xmlns="59426929-1870-46e1-b34f-5de2e1d36b7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018686D6F6F14D8F5C1E65A3546100" ma:contentTypeVersion="17" ma:contentTypeDescription="Creați un document nou." ma:contentTypeScope="" ma:versionID="95ea7f24b207e979b004bbbd661a0dcf">
  <xsd:schema xmlns:xsd="http://www.w3.org/2001/XMLSchema" xmlns:xs="http://www.w3.org/2001/XMLSchema" xmlns:p="http://schemas.microsoft.com/office/2006/metadata/properties" xmlns:ns2="1d85a7f7-e871-4f62-8648-a8a2bbccd97b" xmlns:ns3="59426929-1870-46e1-b34f-5de2e1d36b7d" targetNamespace="http://schemas.microsoft.com/office/2006/metadata/properties" ma:root="true" ma:fieldsID="44702313f0d56a8f5d6b8e4337d52daf" ns2:_="" ns3:_="">
    <xsd:import namespace="1d85a7f7-e871-4f62-8648-a8a2bbccd97b"/>
    <xsd:import namespace="59426929-1870-46e1-b34f-5de2e1d36b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85a7f7-e871-4f62-8648-a8a2bbccd9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Etichete imagine" ma:readOnly="false" ma:fieldId="{5cf76f15-5ced-4ddc-b409-7134ff3c332f}" ma:taxonomyMulti="true" ma:sspId="92be02a8-76ff-4f87-838d-ef7429311f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426929-1870-46e1-b34f-5de2e1d36b7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51362b9-b18b-4b9e-b143-bb8d72b6d97b}" ma:internalName="TaxCatchAll" ma:showField="CatchAllData" ma:web="59426929-1870-46e1-b34f-5de2e1d36b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ajat c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jat cu detali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 de conținut"/>
        <xsd:element ref="dc:title" minOccurs="0" maxOccurs="1" ma:index="4" ma:displayName="Titlu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F47F7E-33A6-4055-9C3A-194BE7F56785}">
  <ds:schemaRefs>
    <ds:schemaRef ds:uri="1d85a7f7-e871-4f62-8648-a8a2bbccd97b"/>
    <ds:schemaRef ds:uri="59426929-1870-46e1-b34f-5de2e1d36b7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B8BFF12-D5A4-4D78-ACF7-A642E5179A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6F0B75-CF5B-4A18-BA67-92AEB0B26B2A}">
  <ds:schemaRefs>
    <ds:schemaRef ds:uri="1d85a7f7-e871-4f62-8648-a8a2bbccd97b"/>
    <ds:schemaRef ds:uri="59426929-1870-46e1-b34f-5de2e1d36b7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Cimpan</dc:creator>
  <cp:revision>1</cp:revision>
  <dcterms:created xsi:type="dcterms:W3CDTF">2022-07-08T05:54:53Z</dcterms:created>
  <dcterms:modified xsi:type="dcterms:W3CDTF">2024-07-30T06:47:54Z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0x01010077018686D6F6F14D8F5C1E65A3546100</vt:lpwstr>
  </property>
</Properties>
</file>