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82" d="100"/>
          <a:sy n="82" d="100"/>
        </p:scale>
        <p:origin x="990" y="5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BA2D0-FA19-A53A-D144-13A63083C0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1EDE74-D61E-7BDC-06BE-BE8D3B0ACE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7BFEF9-63C2-81F4-DB18-31E2F754D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0A61-2428-4E45-96D3-7F1F3CD52FD7}" type="datetimeFigureOut">
              <a:rPr lang="en-GB" smtClean="0"/>
              <a:t>03/06/2026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859DFC-1921-EB8E-6E20-BEFCA323B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E03D6-41C0-177A-9C83-508846457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8AB0-1E59-49F1-AA0E-845C98A47D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205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ED8B2-C6CE-B5BD-2A6F-929157B2D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10C04F-410F-64EA-93BF-0FD9401F1E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B2F691-ADE1-1738-56DF-D5BB2B672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0A61-2428-4E45-96D3-7F1F3CD52FD7}" type="datetimeFigureOut">
              <a:rPr lang="en-GB" smtClean="0"/>
              <a:t>03/06/2026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A18678-FC15-7084-E7A4-1C2A509C5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F9855-32DF-1D0D-76B2-2DE0A2907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8AB0-1E59-49F1-AA0E-845C98A47D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79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C04BAE-0149-708F-4CD4-B3B0CA133C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EA53AC-3091-571A-E2BD-E19B309763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DD6E0E-C464-1B4A-2CFB-3EFC92DE6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0A61-2428-4E45-96D3-7F1F3CD52FD7}" type="datetimeFigureOut">
              <a:rPr lang="en-GB" smtClean="0"/>
              <a:t>03/06/2026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8D5E9-6371-BE00-289C-89657C3EE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D79BD-E874-A833-F758-22E832152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8AB0-1E59-49F1-AA0E-845C98A47D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686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EFFAA-F82B-1ABC-E6DB-9E623B423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B174E-3EC3-7114-224C-A4775EAE89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D8608D-ECF2-1B2A-ADB7-28661A5E2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0A61-2428-4E45-96D3-7F1F3CD52FD7}" type="datetimeFigureOut">
              <a:rPr lang="en-GB" smtClean="0"/>
              <a:t>03/06/2026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B443F2-E903-A029-7B94-191DB8396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31537-4318-E765-C763-D0F335D72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8AB0-1E59-49F1-AA0E-845C98A47D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410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CA0CE-F43A-4C74-5EA3-DA5D4297E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EE6C89-909F-3AAE-A910-59F66246E1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C9740-2518-0E8F-6828-28C8AA2AE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0A61-2428-4E45-96D3-7F1F3CD52FD7}" type="datetimeFigureOut">
              <a:rPr lang="en-GB" smtClean="0"/>
              <a:t>03/06/2026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E7C750-8CDC-A2AA-261F-2C921E719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2C230-D20B-3AB8-47CC-A5E9E8145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8AB0-1E59-49F1-AA0E-845C98A47D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472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45ED3-D315-7C23-5A58-5931A0EC2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B302C-1171-A267-BA8F-58E6875A5D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78FA8B-16F9-44E4-106A-2555D8CDF3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A3A16E-650C-EDC3-9770-7A389E101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0A61-2428-4E45-96D3-7F1F3CD52FD7}" type="datetimeFigureOut">
              <a:rPr lang="en-GB" smtClean="0"/>
              <a:t>03/06/2026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B57897-F101-D8DD-5D02-462E47A65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B193CE-E644-D8E1-7720-5A3A5A2E0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8AB0-1E59-49F1-AA0E-845C98A47D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625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03C0E-1418-0B71-4D88-DD154606C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66F00A-6BBB-A293-558D-471CA78F21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B2D84-CC5F-4FCF-266D-C180B1184D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C2DF9B-6383-3DE1-C9DC-360D5FE726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0E422C-63F4-B983-1BD3-0A1F8A0644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082444-4231-2668-93E6-129B25F40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0A61-2428-4E45-96D3-7F1F3CD52FD7}" type="datetimeFigureOut">
              <a:rPr lang="en-GB" smtClean="0"/>
              <a:t>03/06/2026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F86EF9-A0BD-D8CC-6A59-87D6365E1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E0DA0A-61C1-A06F-2AF1-995549516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8AB0-1E59-49F1-AA0E-845C98A47D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790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B1AD7-3762-4014-4519-BF40F79AD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11E2FA-2F12-1CB7-DB22-0FF80AC9F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0A61-2428-4E45-96D3-7F1F3CD52FD7}" type="datetimeFigureOut">
              <a:rPr lang="en-GB" smtClean="0"/>
              <a:t>03/06/2026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D7A0EC-D144-FB15-E964-4F969D65A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54F83B-A733-EB9D-0F35-FF646EFED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8AB0-1E59-49F1-AA0E-845C98A47D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823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28FE30-9BE0-C432-BB49-D095879A2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0A61-2428-4E45-96D3-7F1F3CD52FD7}" type="datetimeFigureOut">
              <a:rPr lang="en-GB" smtClean="0"/>
              <a:t>03/06/2026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E4EF6-C501-5B0D-37EC-BFFEB967D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DB7FA9-ABFF-E684-B255-95B676A84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8AB0-1E59-49F1-AA0E-845C98A47D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0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C6C67-2397-FB93-F035-841DC8C5C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D88DA-DE6F-4D00-5A53-05EFCACDC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8088EE-A6DE-8F05-1C5E-809570B64E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A75639-923E-3EE3-040C-C9EC84716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0A61-2428-4E45-96D3-7F1F3CD52FD7}" type="datetimeFigureOut">
              <a:rPr lang="en-GB" smtClean="0"/>
              <a:t>03/06/2026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BF1AC0-E21F-9937-80AC-6A62D07A7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45E03C-C8EA-0996-DF78-909C02906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8AB0-1E59-49F1-AA0E-845C98A47D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685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E7DDD-0D37-D3DE-7123-EDD51E082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BD9BBC-1EE4-3D7A-BD2E-C587A397B2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F938A8-F872-2F0D-FD77-7595AE2803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E0B25D-7A1A-AA2E-9582-48F702480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0A61-2428-4E45-96D3-7F1F3CD52FD7}" type="datetimeFigureOut">
              <a:rPr lang="en-GB" smtClean="0"/>
              <a:t>03/06/2026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97A30-2418-7CC0-936F-0A01B8BDB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1826E9-EB63-A1F3-3A8C-4995C289F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8AB0-1E59-49F1-AA0E-845C98A47D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794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8B8EFC-254D-75BD-F2D9-40EFCBC44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79E923-C72F-7CD9-B3B0-FF4FEB69CE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9CCAD6-AA52-3026-2109-E90847DC03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80A61-2428-4E45-96D3-7F1F3CD52FD7}" type="datetimeFigureOut">
              <a:rPr lang="en-GB" smtClean="0"/>
              <a:t>03/06/2026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097E61-366A-A513-E4E1-71D308DF66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73215-638F-3CEA-84CB-6D8F6FF245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08AB0-1E59-49F1-AA0E-845C98A47D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912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37C6C4-A9FE-2A80-F2D7-93E421F3F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3D64AE-0EC7-A2D3-B6C2-B15A311B6D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TextBox 18">
            <a:extLst>
              <a:ext uri="{FF2B5EF4-FFF2-40B4-BE49-F238E27FC236}">
                <a16:creationId xmlns:a16="http://schemas.microsoft.com/office/drawing/2014/main" id="{EC753A74-137C-DFF0-05B0-33C159D18732}"/>
              </a:ext>
            </a:extLst>
          </p:cNvPr>
          <p:cNvSpPr txBox="1"/>
          <p:nvPr/>
        </p:nvSpPr>
        <p:spPr>
          <a:xfrm>
            <a:off x="-85506" y="2341146"/>
            <a:ext cx="7568145" cy="7763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55"/>
              </a:lnSpc>
            </a:pP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TITLE OF THE PRESENTATION</a:t>
            </a:r>
          </a:p>
        </p:txBody>
      </p:sp>
      <p:sp>
        <p:nvSpPr>
          <p:cNvPr id="21" name="TextBox 19">
            <a:extLst>
              <a:ext uri="{FF2B5EF4-FFF2-40B4-BE49-F238E27FC236}">
                <a16:creationId xmlns:a16="http://schemas.microsoft.com/office/drawing/2014/main" id="{6BBFC89A-F636-1F87-152C-C525D904FDD6}"/>
              </a:ext>
            </a:extLst>
          </p:cNvPr>
          <p:cNvSpPr txBox="1"/>
          <p:nvPr/>
        </p:nvSpPr>
        <p:spPr>
          <a:xfrm>
            <a:off x="693759" y="3560879"/>
            <a:ext cx="7468818" cy="1426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699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ALL CAPS / FONT: Arial Bold/ SIZE: 32pts / COLOR: WHITE / ALIGN: Center</a:t>
            </a:r>
          </a:p>
          <a:p>
            <a:pPr algn="l">
              <a:lnSpc>
                <a:spcPts val="3779"/>
              </a:lnSpc>
            </a:pPr>
            <a:endParaRPr lang="en-US" sz="2699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TextBox 20">
            <a:extLst>
              <a:ext uri="{FF2B5EF4-FFF2-40B4-BE49-F238E27FC236}">
                <a16:creationId xmlns:a16="http://schemas.microsoft.com/office/drawing/2014/main" id="{B2BF158A-CC0B-612D-02C6-871917DEB355}"/>
              </a:ext>
            </a:extLst>
          </p:cNvPr>
          <p:cNvSpPr txBox="1"/>
          <p:nvPr/>
        </p:nvSpPr>
        <p:spPr>
          <a:xfrm>
            <a:off x="693759" y="5494965"/>
            <a:ext cx="10044733" cy="8557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4"/>
              </a:lnSpc>
            </a:pPr>
            <a:r>
              <a:rPr lang="en-US" sz="2745" i="1" dirty="0">
                <a:solidFill>
                  <a:srgbClr val="FFFFFF"/>
                </a:solidFill>
                <a:latin typeface="Arial Italics"/>
                <a:ea typeface="Arial Italics"/>
                <a:cs typeface="Arial Italics"/>
                <a:sym typeface="Arial Italics"/>
              </a:rPr>
              <a:t>Name of Author, Affiliation, </a:t>
            </a:r>
          </a:p>
          <a:p>
            <a:pPr algn="l">
              <a:lnSpc>
                <a:spcPts val="3294"/>
              </a:lnSpc>
            </a:pPr>
            <a:r>
              <a:rPr lang="en-US" sz="2745" i="1" dirty="0">
                <a:solidFill>
                  <a:srgbClr val="FFFFFF"/>
                </a:solidFill>
                <a:latin typeface="Arial Italics"/>
                <a:ea typeface="Arial Italics"/>
                <a:cs typeface="Arial Italics"/>
                <a:sym typeface="Arial Italics"/>
              </a:rPr>
              <a:t>Email of the Corresponding Author</a:t>
            </a:r>
          </a:p>
        </p:txBody>
      </p:sp>
    </p:spTree>
    <p:extLst>
      <p:ext uri="{BB962C8B-B14F-4D97-AF65-F5344CB8AC3E}">
        <p14:creationId xmlns:p14="http://schemas.microsoft.com/office/powerpoint/2010/main" val="1654750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B5A046-1E5E-EADC-873E-1D68ABF543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-597876" y="-198984"/>
            <a:ext cx="10976484" cy="9590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</a:pPr>
            <a:r>
              <a:rPr lang="en-US" sz="3200" b="1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HEADLINE OF THE PRESENTATION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7758" y="1724477"/>
            <a:ext cx="15349941" cy="38091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27"/>
              </a:lnSpc>
            </a:pPr>
            <a:r>
              <a:rPr lang="en-US" sz="2883" dirty="0">
                <a:solidFill>
                  <a:srgbClr val="3A6B9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FONT FOR TEXT</a:t>
            </a:r>
          </a:p>
          <a:p>
            <a:pPr algn="l">
              <a:lnSpc>
                <a:spcPts val="3027"/>
              </a:lnSpc>
            </a:pPr>
            <a:endParaRPr lang="en-US" sz="2883" dirty="0">
              <a:solidFill>
                <a:srgbClr val="3A6B9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3027"/>
              </a:lnSpc>
            </a:pPr>
            <a:r>
              <a:rPr lang="en-US" sz="2883" dirty="0">
                <a:solidFill>
                  <a:srgbClr val="3A6B9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ORAL PRESENTATION INFO</a:t>
            </a:r>
          </a:p>
          <a:p>
            <a:pPr algn="l">
              <a:lnSpc>
                <a:spcPts val="3027"/>
              </a:lnSpc>
            </a:pPr>
            <a:r>
              <a:rPr lang="en-US" sz="2883" dirty="0">
                <a:solidFill>
                  <a:srgbClr val="3A6B9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Each talk will have assigned a 12 minute time slot</a:t>
            </a:r>
          </a:p>
          <a:p>
            <a:pPr algn="l">
              <a:lnSpc>
                <a:spcPts val="3027"/>
              </a:lnSpc>
            </a:pPr>
            <a:endParaRPr lang="en-US" sz="2883" dirty="0">
              <a:solidFill>
                <a:srgbClr val="3A6B9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3027"/>
              </a:lnSpc>
            </a:pPr>
            <a:r>
              <a:rPr lang="en-US" sz="2883" dirty="0">
                <a:solidFill>
                  <a:srgbClr val="3A6B9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FONT FOR SUBTITLES (SECTIONS)</a:t>
            </a:r>
          </a:p>
          <a:p>
            <a:pPr algn="l">
              <a:lnSpc>
                <a:spcPts val="3027"/>
              </a:lnSpc>
            </a:pPr>
            <a:r>
              <a:rPr lang="en-US" sz="2883" dirty="0">
                <a:solidFill>
                  <a:srgbClr val="3A6B9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Arial Bold / SIZE: 24pts / COLOR: RGB 0, 62, 106 / ALIGN: Left</a:t>
            </a:r>
          </a:p>
          <a:p>
            <a:pPr algn="l">
              <a:lnSpc>
                <a:spcPts val="3027"/>
              </a:lnSpc>
            </a:pPr>
            <a:endParaRPr lang="en-US" sz="2883" dirty="0">
              <a:solidFill>
                <a:srgbClr val="3A6B9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3027"/>
              </a:lnSpc>
            </a:pPr>
            <a:r>
              <a:rPr lang="en-US" sz="2883" dirty="0">
                <a:solidFill>
                  <a:srgbClr val="3A6B9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Arial Regular / SIZE: 20pts / COLOR: RGB 54,94,114 / ALIGN: Justify</a:t>
            </a:r>
          </a:p>
          <a:p>
            <a:pPr algn="l">
              <a:lnSpc>
                <a:spcPts val="3027"/>
              </a:lnSpc>
            </a:pPr>
            <a:endParaRPr lang="en-US" sz="2883" dirty="0">
              <a:solidFill>
                <a:srgbClr val="3A6B9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07758" y="754275"/>
            <a:ext cx="10976484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40"/>
              </a:lnSpc>
            </a:pPr>
            <a:r>
              <a:rPr lang="en-US" sz="21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ALL CAPS / FONT: Arial Bold/ SIZE: 32pts / COLOR: WHITE, 62, 106 / ALIGN: Center</a:t>
            </a:r>
          </a:p>
        </p:txBody>
      </p:sp>
    </p:spTree>
    <p:extLst>
      <p:ext uri="{BB962C8B-B14F-4D97-AF65-F5344CB8AC3E}">
        <p14:creationId xmlns:p14="http://schemas.microsoft.com/office/powerpoint/2010/main" val="3372877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7B163B-C039-10D1-16A3-472535F091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90FB3B-98F3-194B-1D81-52428F25FA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3213858" y="10122018"/>
            <a:ext cx="4535959" cy="1884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699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ALL CAPS / FONT: Arial Bold / SIZE: 85 / COLOR: white / ALIGN: Center</a:t>
            </a:r>
          </a:p>
          <a:p>
            <a:pPr algn="ctr">
              <a:lnSpc>
                <a:spcPts val="3779"/>
              </a:lnSpc>
            </a:pPr>
            <a:endParaRPr lang="en-US" sz="2699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C25AC646-BCC9-3BB5-104A-8F6BB61F2D54}"/>
              </a:ext>
            </a:extLst>
          </p:cNvPr>
          <p:cNvSpPr txBox="1"/>
          <p:nvPr/>
        </p:nvSpPr>
        <p:spPr>
          <a:xfrm>
            <a:off x="642743" y="1610578"/>
            <a:ext cx="7107074" cy="27520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55"/>
              </a:lnSpc>
            </a:pPr>
            <a:r>
              <a:rPr lang="en-US" sz="4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THANK YOU FOR YOUR ATTENTION!</a:t>
            </a:r>
          </a:p>
          <a:p>
            <a:pPr algn="ctr">
              <a:lnSpc>
                <a:spcPts val="7055"/>
              </a:lnSpc>
            </a:pPr>
            <a:endParaRPr lang="en-US" sz="85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8ADE722B-D67A-0E55-6FE7-3B80AFFE4AD0}"/>
              </a:ext>
            </a:extLst>
          </p:cNvPr>
          <p:cNvSpPr txBox="1"/>
          <p:nvPr/>
        </p:nvSpPr>
        <p:spPr>
          <a:xfrm>
            <a:off x="1928300" y="3601484"/>
            <a:ext cx="4535959" cy="2892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699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ALL CAPS / FONT: Arial Bold / SIZE: 40 / COLOR: white / ALIGN: Center</a:t>
            </a:r>
          </a:p>
          <a:p>
            <a:pPr algn="ctr">
              <a:lnSpc>
                <a:spcPts val="3779"/>
              </a:lnSpc>
            </a:pPr>
            <a:r>
              <a:rPr lang="en-US" sz="2699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You can add any other relevant text (e.g. Acknowledgments) </a:t>
            </a:r>
          </a:p>
          <a:p>
            <a:pPr algn="ctr">
              <a:lnSpc>
                <a:spcPts val="3779"/>
              </a:lnSpc>
            </a:pPr>
            <a:endParaRPr lang="en-US" sz="2699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88499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018686D6F6F14D8F5C1E65A3546100" ma:contentTypeVersion="18" ma:contentTypeDescription="Create a new document." ma:contentTypeScope="" ma:versionID="ad98ad23cf831100688eb8d873b97a09">
  <xsd:schema xmlns:xsd="http://www.w3.org/2001/XMLSchema" xmlns:xs="http://www.w3.org/2001/XMLSchema" xmlns:p="http://schemas.microsoft.com/office/2006/metadata/properties" xmlns:ns2="1d85a7f7-e871-4f62-8648-a8a2bbccd97b" xmlns:ns3="59426929-1870-46e1-b34f-5de2e1d36b7d" targetNamespace="http://schemas.microsoft.com/office/2006/metadata/properties" ma:root="true" ma:fieldsID="22b8b18ecf295110869ed11ac01a395e" ns2:_="" ns3:_="">
    <xsd:import namespace="1d85a7f7-e871-4f62-8648-a8a2bbccd97b"/>
    <xsd:import namespace="59426929-1870-46e1-b34f-5de2e1d36b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85a7f7-e871-4f62-8648-a8a2bbccd9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92be02a8-76ff-4f87-838d-ef7429311f3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426929-1870-46e1-b34f-5de2e1d36b7d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451362b9-b18b-4b9e-b143-bb8d72b6d97b}" ma:internalName="TaxCatchAll" ma:showField="CatchAllData" ma:web="59426929-1870-46e1-b34f-5de2e1d36b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d85a7f7-e871-4f62-8648-a8a2bbccd97b">
      <Terms xmlns="http://schemas.microsoft.com/office/infopath/2007/PartnerControls"/>
    </lcf76f155ced4ddcb4097134ff3c332f>
    <TaxCatchAll xmlns="59426929-1870-46e1-b34f-5de2e1d36b7d" xsi:nil="true"/>
  </documentManagement>
</p:properties>
</file>

<file path=customXml/itemProps1.xml><?xml version="1.0" encoding="utf-8"?>
<ds:datastoreItem xmlns:ds="http://schemas.openxmlformats.org/officeDocument/2006/customXml" ds:itemID="{6A42E497-7DEE-4AD2-A826-CEE17FC49A90}"/>
</file>

<file path=customXml/itemProps2.xml><?xml version="1.0" encoding="utf-8"?>
<ds:datastoreItem xmlns:ds="http://schemas.openxmlformats.org/officeDocument/2006/customXml" ds:itemID="{34C39288-352B-4503-B2A6-03B1FB2687A2}"/>
</file>

<file path=customXml/itemProps3.xml><?xml version="1.0" encoding="utf-8"?>
<ds:datastoreItem xmlns:ds="http://schemas.openxmlformats.org/officeDocument/2006/customXml" ds:itemID="{3925548F-D600-4D95-AF4E-411365AF202D}"/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175</Words>
  <Application>Microsoft Office PowerPoint</Application>
  <PresentationFormat>Widescreen</PresentationFormat>
  <Paragraphs>19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Arial Bold</vt:lpstr>
      <vt:lpstr>Arial Italics</vt:lpstr>
      <vt:lpstr>Calibri</vt:lpstr>
      <vt:lpstr>Calibri Light</vt:lpstr>
      <vt:lpstr>Source Sans Pro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Teodor Mușat</dc:creator>
  <cp:lastModifiedBy>Teodor Mușat</cp:lastModifiedBy>
  <cp:revision>1</cp:revision>
  <dcterms:created xsi:type="dcterms:W3CDTF">2026-06-03T09:59:06Z</dcterms:created>
  <dcterms:modified xsi:type="dcterms:W3CDTF">2026-06-03T10:12:41Z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0x01010077018686D6F6F14D8F5C1E65A3546100</vt:lpwstr>
  </property>
</Properties>
</file>