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</p:sldIdLst>
  <p:sldSz cx="30279975" cy="42808525"/>
  <p:notesSz cx="6797675" cy="9926638"/>
  <p:defaultTextStyle>
    <a:defPPr>
      <a:defRPr lang="ro-RO"/>
    </a:defPPr>
    <a:lvl1pPr marL="0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1pPr>
    <a:lvl2pPr marL="786201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2pPr>
    <a:lvl3pPr marL="1572402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3pPr>
    <a:lvl4pPr marL="2358603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4pPr>
    <a:lvl5pPr marL="3144804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5pPr>
    <a:lvl6pPr marL="3931006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6pPr>
    <a:lvl7pPr marL="4717207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7pPr>
    <a:lvl8pPr marL="5503408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8pPr>
    <a:lvl9pPr marL="6289609" algn="l" defTabSz="1572402" rtl="0" eaLnBrk="1" latinLnBrk="0" hangingPunct="1">
      <a:defRPr sz="30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5E72"/>
    <a:srgbClr val="003E6A"/>
    <a:srgbClr val="7AD0EA"/>
    <a:srgbClr val="3757B1"/>
    <a:srgbClr val="699DDD"/>
    <a:srgbClr val="283F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700782-0522-67B9-928B-EC8EFAF50A45}" v="1" dt="2026-06-03T09:03:04.7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7" d="100"/>
          <a:sy n="17" d="100"/>
        </p:scale>
        <p:origin x="320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ona CRÂNGAȘU" userId="S::rcrangasu@alpha.rmri.ro::30549863-170f-4ebe-87a8-c03f54a784fb" providerId="AD" clId="Web-{4A700782-0522-67B9-928B-EC8EFAF50A45}"/>
    <pc:docChg chg="modSld">
      <pc:chgData name="Ramona CRÂNGAȘU" userId="S::rcrangasu@alpha.rmri.ro::30549863-170f-4ebe-87a8-c03f54a784fb" providerId="AD" clId="Web-{4A700782-0522-67B9-928B-EC8EFAF50A45}" dt="2026-06-03T09:03:04.781" v="0" actId="14100"/>
      <pc:docMkLst>
        <pc:docMk/>
      </pc:docMkLst>
      <pc:sldChg chg="modSp">
        <pc:chgData name="Ramona CRÂNGAȘU" userId="S::rcrangasu@alpha.rmri.ro::30549863-170f-4ebe-87a8-c03f54a784fb" providerId="AD" clId="Web-{4A700782-0522-67B9-928B-EC8EFAF50A45}" dt="2026-06-03T09:03:04.781" v="0" actId="14100"/>
        <pc:sldMkLst>
          <pc:docMk/>
          <pc:sldMk cId="268840396" sldId="256"/>
        </pc:sldMkLst>
        <pc:picChg chg="mod">
          <ac:chgData name="Ramona CRÂNGAȘU" userId="S::rcrangasu@alpha.rmri.ro::30549863-170f-4ebe-87a8-c03f54a784fb" providerId="AD" clId="Web-{4A700782-0522-67B9-928B-EC8EFAF50A45}" dt="2026-06-03T09:03:04.781" v="0" actId="14100"/>
          <ac:picMkLst>
            <pc:docMk/>
            <pc:sldMk cId="268840396" sldId="256"/>
            <ac:picMk id="27" creationId="{87D28F8B-225C-34C4-8E89-7910ECBC235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7005935"/>
            <a:ext cx="25737979" cy="14903709"/>
          </a:xfrm>
        </p:spPr>
        <p:txBody>
          <a:bodyPr anchor="b"/>
          <a:lstStyle>
            <a:lvl1pPr algn="ctr"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4388"/>
            <a:ext cx="22709981" cy="10335481"/>
          </a:xfrm>
        </p:spPr>
        <p:txBody>
          <a:bodyPr/>
          <a:lstStyle>
            <a:lvl1pPr marL="0" indent="0" algn="ctr">
              <a:buNone/>
              <a:defRPr sz="7948"/>
            </a:lvl1pPr>
            <a:lvl2pPr marL="1514018" indent="0" algn="ctr">
              <a:buNone/>
              <a:defRPr sz="6623"/>
            </a:lvl2pPr>
            <a:lvl3pPr marL="3028036" indent="0" algn="ctr">
              <a:buNone/>
              <a:defRPr sz="5961"/>
            </a:lvl3pPr>
            <a:lvl4pPr marL="4542053" indent="0" algn="ctr">
              <a:buNone/>
              <a:defRPr sz="5298"/>
            </a:lvl4pPr>
            <a:lvl5pPr marL="6056071" indent="0" algn="ctr">
              <a:buNone/>
              <a:defRPr sz="5298"/>
            </a:lvl5pPr>
            <a:lvl6pPr marL="7570089" indent="0" algn="ctr">
              <a:buNone/>
              <a:defRPr sz="5298"/>
            </a:lvl6pPr>
            <a:lvl7pPr marL="9084107" indent="0" algn="ctr">
              <a:buNone/>
              <a:defRPr sz="5298"/>
            </a:lvl7pPr>
            <a:lvl8pPr marL="10598125" indent="0" algn="ctr">
              <a:buNone/>
              <a:defRPr sz="5298"/>
            </a:lvl8pPr>
            <a:lvl9pPr marL="12112142" indent="0" algn="ctr">
              <a:buNone/>
              <a:defRPr sz="529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0909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158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9" y="2279158"/>
            <a:ext cx="6529120" cy="362782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50" y="2279158"/>
            <a:ext cx="19208859" cy="362782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29227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386420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9" y="10672416"/>
            <a:ext cx="26116478" cy="17807154"/>
          </a:xfrm>
        </p:spPr>
        <p:txBody>
          <a:bodyPr anchor="b"/>
          <a:lstStyle>
            <a:lvl1pPr>
              <a:defRPr sz="1986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9" y="28648032"/>
            <a:ext cx="26116478" cy="9364362"/>
          </a:xfrm>
        </p:spPr>
        <p:txBody>
          <a:bodyPr/>
          <a:lstStyle>
            <a:lvl1pPr marL="0" indent="0">
              <a:buNone/>
              <a:defRPr sz="7948">
                <a:solidFill>
                  <a:schemeClr val="tx1"/>
                </a:solidFill>
              </a:defRPr>
            </a:lvl1pPr>
            <a:lvl2pPr marL="1514018" indent="0">
              <a:buNone/>
              <a:defRPr sz="6623">
                <a:solidFill>
                  <a:schemeClr val="tx1">
                    <a:tint val="75000"/>
                  </a:schemeClr>
                </a:solidFill>
              </a:defRPr>
            </a:lvl2pPr>
            <a:lvl3pPr marL="3028036" indent="0">
              <a:buNone/>
              <a:defRPr sz="5961">
                <a:solidFill>
                  <a:schemeClr val="tx1">
                    <a:tint val="75000"/>
                  </a:schemeClr>
                </a:solidFill>
              </a:defRPr>
            </a:lvl3pPr>
            <a:lvl4pPr marL="4542053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4pPr>
            <a:lvl5pPr marL="6056071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5pPr>
            <a:lvl6pPr marL="7570089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6pPr>
            <a:lvl7pPr marL="9084107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7pPr>
            <a:lvl8pPr marL="10598125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8pPr>
            <a:lvl9pPr marL="12112142" indent="0">
              <a:buNone/>
              <a:defRPr sz="529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4051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5788"/>
            <a:ext cx="12868989" cy="271616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1042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9167"/>
            <a:ext cx="26116478" cy="82743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5" y="10494037"/>
            <a:ext cx="12809847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5" y="15637003"/>
            <a:ext cx="12809847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9" y="10494037"/>
            <a:ext cx="12872933" cy="5142966"/>
          </a:xfrm>
        </p:spPr>
        <p:txBody>
          <a:bodyPr anchor="b"/>
          <a:lstStyle>
            <a:lvl1pPr marL="0" indent="0">
              <a:buNone/>
              <a:defRPr sz="7948" b="1"/>
            </a:lvl1pPr>
            <a:lvl2pPr marL="1514018" indent="0">
              <a:buNone/>
              <a:defRPr sz="6623" b="1"/>
            </a:lvl2pPr>
            <a:lvl3pPr marL="3028036" indent="0">
              <a:buNone/>
              <a:defRPr sz="5961" b="1"/>
            </a:lvl3pPr>
            <a:lvl4pPr marL="4542053" indent="0">
              <a:buNone/>
              <a:defRPr sz="5298" b="1"/>
            </a:lvl4pPr>
            <a:lvl5pPr marL="6056071" indent="0">
              <a:buNone/>
              <a:defRPr sz="5298" b="1"/>
            </a:lvl5pPr>
            <a:lvl6pPr marL="7570089" indent="0">
              <a:buNone/>
              <a:defRPr sz="5298" b="1"/>
            </a:lvl6pPr>
            <a:lvl7pPr marL="9084107" indent="0">
              <a:buNone/>
              <a:defRPr sz="5298" b="1"/>
            </a:lvl7pPr>
            <a:lvl8pPr marL="10598125" indent="0">
              <a:buNone/>
              <a:defRPr sz="5298" b="1"/>
            </a:lvl8pPr>
            <a:lvl9pPr marL="12112142" indent="0">
              <a:buNone/>
              <a:defRPr sz="529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9" y="15637003"/>
            <a:ext cx="12872933" cy="22999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82486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4063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50999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644"/>
            <a:ext cx="15329237" cy="30421799"/>
          </a:xfrm>
        </p:spPr>
        <p:txBody>
          <a:bodyPr/>
          <a:lstStyle>
            <a:lvl1pPr>
              <a:defRPr sz="10597"/>
            </a:lvl1pPr>
            <a:lvl2pPr>
              <a:defRPr sz="9272"/>
            </a:lvl2pPr>
            <a:lvl3pPr>
              <a:defRPr sz="7948"/>
            </a:lvl3pPr>
            <a:lvl4pPr>
              <a:defRPr sz="6623"/>
            </a:lvl4pPr>
            <a:lvl5pPr>
              <a:defRPr sz="6623"/>
            </a:lvl5pPr>
            <a:lvl6pPr>
              <a:defRPr sz="6623"/>
            </a:lvl6pPr>
            <a:lvl7pPr>
              <a:defRPr sz="6623"/>
            </a:lvl7pPr>
            <a:lvl8pPr>
              <a:defRPr sz="6623"/>
            </a:lvl8pPr>
            <a:lvl9pPr>
              <a:defRPr sz="66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0818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853902"/>
            <a:ext cx="9766080" cy="9988656"/>
          </a:xfrm>
        </p:spPr>
        <p:txBody>
          <a:bodyPr anchor="b"/>
          <a:lstStyle>
            <a:lvl1pPr>
              <a:defRPr sz="1059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644"/>
            <a:ext cx="15329237" cy="30421799"/>
          </a:xfrm>
        </p:spPr>
        <p:txBody>
          <a:bodyPr anchor="t"/>
          <a:lstStyle>
            <a:lvl1pPr marL="0" indent="0">
              <a:buNone/>
              <a:defRPr sz="10597"/>
            </a:lvl1pPr>
            <a:lvl2pPr marL="1514018" indent="0">
              <a:buNone/>
              <a:defRPr sz="9272"/>
            </a:lvl2pPr>
            <a:lvl3pPr marL="3028036" indent="0">
              <a:buNone/>
              <a:defRPr sz="7948"/>
            </a:lvl3pPr>
            <a:lvl4pPr marL="4542053" indent="0">
              <a:buNone/>
              <a:defRPr sz="6623"/>
            </a:lvl4pPr>
            <a:lvl5pPr marL="6056071" indent="0">
              <a:buNone/>
              <a:defRPr sz="6623"/>
            </a:lvl5pPr>
            <a:lvl6pPr marL="7570089" indent="0">
              <a:buNone/>
              <a:defRPr sz="6623"/>
            </a:lvl6pPr>
            <a:lvl7pPr marL="9084107" indent="0">
              <a:buNone/>
              <a:defRPr sz="6623"/>
            </a:lvl7pPr>
            <a:lvl8pPr marL="10598125" indent="0">
              <a:buNone/>
              <a:defRPr sz="6623"/>
            </a:lvl8pPr>
            <a:lvl9pPr marL="12112142" indent="0">
              <a:buNone/>
              <a:defRPr sz="66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2" y="12842558"/>
            <a:ext cx="9766080" cy="23792426"/>
          </a:xfrm>
        </p:spPr>
        <p:txBody>
          <a:bodyPr/>
          <a:lstStyle>
            <a:lvl1pPr marL="0" indent="0">
              <a:buNone/>
              <a:defRPr sz="5298"/>
            </a:lvl1pPr>
            <a:lvl2pPr marL="1514018" indent="0">
              <a:buNone/>
              <a:defRPr sz="4636"/>
            </a:lvl2pPr>
            <a:lvl3pPr marL="3028036" indent="0">
              <a:buNone/>
              <a:defRPr sz="3974"/>
            </a:lvl3pPr>
            <a:lvl4pPr marL="4542053" indent="0">
              <a:buNone/>
              <a:defRPr sz="3312"/>
            </a:lvl4pPr>
            <a:lvl5pPr marL="6056071" indent="0">
              <a:buNone/>
              <a:defRPr sz="3312"/>
            </a:lvl5pPr>
            <a:lvl6pPr marL="7570089" indent="0">
              <a:buNone/>
              <a:defRPr sz="3312"/>
            </a:lvl6pPr>
            <a:lvl7pPr marL="9084107" indent="0">
              <a:buNone/>
              <a:defRPr sz="3312"/>
            </a:lvl7pPr>
            <a:lvl8pPr marL="10598125" indent="0">
              <a:buNone/>
              <a:defRPr sz="3312"/>
            </a:lvl8pPr>
            <a:lvl9pPr marL="12112142" indent="0">
              <a:buNone/>
              <a:defRPr sz="331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52443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9167"/>
            <a:ext cx="26116478" cy="82743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5788"/>
            <a:ext cx="26116478" cy="2716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A3031-A97B-441D-82E6-BE710C3325C0}" type="datetimeFigureOut">
              <a:rPr lang="ro-RO" smtClean="0"/>
              <a:t>03.06.2026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7170"/>
            <a:ext cx="10219492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7170"/>
            <a:ext cx="6812994" cy="22791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B8B07-BC36-49EF-B7FE-2D9B6AA9963B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86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8036" rtl="0" eaLnBrk="1" latinLnBrk="0" hangingPunct="1">
        <a:lnSpc>
          <a:spcPct val="90000"/>
        </a:lnSpc>
        <a:spcBef>
          <a:spcPct val="0"/>
        </a:spcBef>
        <a:buNone/>
        <a:defRPr sz="145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7009" indent="-757009" algn="l" defTabSz="3028036" rtl="0" eaLnBrk="1" latinLnBrk="0" hangingPunct="1">
        <a:lnSpc>
          <a:spcPct val="90000"/>
        </a:lnSpc>
        <a:spcBef>
          <a:spcPts val="3312"/>
        </a:spcBef>
        <a:buFont typeface="Arial" panose="020B0604020202020204" pitchFamily="34" charset="0"/>
        <a:buChar char="•"/>
        <a:defRPr sz="9272" kern="1200">
          <a:solidFill>
            <a:schemeClr val="tx1"/>
          </a:solidFill>
          <a:latin typeface="+mn-lt"/>
          <a:ea typeface="+mn-ea"/>
          <a:cs typeface="+mn-cs"/>
        </a:defRPr>
      </a:lvl1pPr>
      <a:lvl2pPr marL="2271027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7948" kern="1200">
          <a:solidFill>
            <a:schemeClr val="tx1"/>
          </a:solidFill>
          <a:latin typeface="+mn-lt"/>
          <a:ea typeface="+mn-ea"/>
          <a:cs typeface="+mn-cs"/>
        </a:defRPr>
      </a:lvl2pPr>
      <a:lvl3pPr marL="3785045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6623" kern="1200">
          <a:solidFill>
            <a:schemeClr val="tx1"/>
          </a:solidFill>
          <a:latin typeface="+mn-lt"/>
          <a:ea typeface="+mn-ea"/>
          <a:cs typeface="+mn-cs"/>
        </a:defRPr>
      </a:lvl3pPr>
      <a:lvl4pPr marL="5299062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813080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8327098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841116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1355134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869151" indent="-757009" algn="l" defTabSz="3028036" rtl="0" eaLnBrk="1" latinLnBrk="0" hangingPunct="1">
        <a:lnSpc>
          <a:spcPct val="90000"/>
        </a:lnSpc>
        <a:spcBef>
          <a:spcPts val="1656"/>
        </a:spcBef>
        <a:buFont typeface="Arial" panose="020B0604020202020204" pitchFamily="34" charset="0"/>
        <a:buChar char="•"/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1pPr>
      <a:lvl2pPr marL="1514018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2pPr>
      <a:lvl3pPr marL="3028036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3pPr>
      <a:lvl4pPr marL="4542053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4pPr>
      <a:lvl5pPr marL="6056071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5pPr>
      <a:lvl6pPr marL="7570089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6pPr>
      <a:lvl7pPr marL="9084107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7pPr>
      <a:lvl8pPr marL="10598125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8pPr>
      <a:lvl9pPr marL="12112142" algn="l" defTabSz="3028036" rtl="0" eaLnBrk="1" latinLnBrk="0" hangingPunct="1">
        <a:defRPr sz="5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07571" y="8147723"/>
            <a:ext cx="3027997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80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THE POSTER – ALL CAPS</a:t>
            </a:r>
          </a:p>
        </p:txBody>
      </p:sp>
      <p:sp>
        <p:nvSpPr>
          <p:cNvPr id="4" name="Rectangle 3"/>
          <p:cNvSpPr/>
          <p:nvPr/>
        </p:nvSpPr>
        <p:spPr>
          <a:xfrm>
            <a:off x="464776" y="10399968"/>
            <a:ext cx="3027997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o-RO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of </a:t>
            </a:r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Author, </a:t>
            </a:r>
            <a:r>
              <a:rPr lang="ro-RO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</a:t>
            </a:r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Affiliation, Email of the Corresponding Author</a:t>
            </a:r>
          </a:p>
        </p:txBody>
      </p:sp>
      <p:sp>
        <p:nvSpPr>
          <p:cNvPr id="6" name="Rectangle 5"/>
          <p:cNvSpPr/>
          <p:nvPr/>
        </p:nvSpPr>
        <p:spPr>
          <a:xfrm>
            <a:off x="464776" y="13112801"/>
            <a:ext cx="2042160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POSTER INFO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 A0 / 841x 1189 mm - portrait</a:t>
            </a:r>
          </a:p>
        </p:txBody>
      </p:sp>
      <p:sp>
        <p:nvSpPr>
          <p:cNvPr id="9" name="Rectangle 8"/>
          <p:cNvSpPr/>
          <p:nvPr/>
        </p:nvSpPr>
        <p:spPr>
          <a:xfrm>
            <a:off x="464776" y="15373376"/>
            <a:ext cx="211439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5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FOR SUBTITLES (SECTIONS)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64776" y="18009400"/>
            <a:ext cx="229562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 FOR TEXT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777" y="20342433"/>
            <a:ext cx="211439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GRAPHS AND FIGURES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light frame, color: RGB 54,94,114, stroke weight 1 mm</a:t>
            </a:r>
          </a:p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each graph or figure, indicate the title and the source</a:t>
            </a:r>
            <a:endParaRPr lang="ro-RO" altLang="en-US" sz="4400" dirty="0">
              <a:solidFill>
                <a:srgbClr val="365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42797" y="9455072"/>
            <a:ext cx="302799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CAPS / FONT: Arial Bold / SIZE: 80pts / COLOR: RGB 0, 62, 106/ ALIGN: CENTER</a:t>
            </a:r>
            <a:endParaRPr lang="ro-RO" altLang="en-US" sz="4400" b="1" dirty="0">
              <a:solidFill>
                <a:srgbClr val="003E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97724" y="11071594"/>
            <a:ext cx="302848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en-US" sz="4400" i="1" dirty="0">
                <a:solidFill>
                  <a:srgbClr val="283F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 Italic / SIZE: 48pts / COLOR: RGB 40,63,128 / ALIGN: Center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4776" y="18660806"/>
            <a:ext cx="229562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dirty="0">
                <a:solidFill>
                  <a:srgbClr val="365E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Regular / SIZE: 28pts / COLOR: RGB 54,94,114/ ALIGN: Justify</a:t>
            </a:r>
            <a:endParaRPr lang="ro-RO" altLang="en-US" sz="4400" dirty="0">
              <a:solidFill>
                <a:srgbClr val="365E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64776" y="16178671"/>
            <a:ext cx="2114393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en-US" sz="4400" b="1" dirty="0">
                <a:solidFill>
                  <a:srgbClr val="003E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Bold / SIZE: 36pts / COLOR: RGB 0, 62, 106/ ALIGN: Left</a:t>
            </a:r>
            <a:endParaRPr lang="ro-RO" altLang="en-US" sz="4400" b="1" dirty="0">
              <a:solidFill>
                <a:srgbClr val="003E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76C12E2F-2991-AD04-E339-7380F6CEEC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608"/>
            <a:ext cx="30279975" cy="5245957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7D28F8B-225C-34C4-8E89-7910ECBC23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24" y="37643089"/>
            <a:ext cx="30281942" cy="5107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40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85a7f7-e871-4f62-8648-a8a2bbccd97b">
      <Terms xmlns="http://schemas.microsoft.com/office/infopath/2007/PartnerControls"/>
    </lcf76f155ced4ddcb4097134ff3c332f>
    <TaxCatchAll xmlns="59426929-1870-46e1-b34f-5de2e1d36b7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018686D6F6F14D8F5C1E65A3546100" ma:contentTypeVersion="18" ma:contentTypeDescription="Creați un document nou." ma:contentTypeScope="" ma:versionID="2c074510df1cc10dd5fc39114b2197a2">
  <xsd:schema xmlns:xsd="http://www.w3.org/2001/XMLSchema" xmlns:xs="http://www.w3.org/2001/XMLSchema" xmlns:p="http://schemas.microsoft.com/office/2006/metadata/properties" xmlns:ns2="1d85a7f7-e871-4f62-8648-a8a2bbccd97b" xmlns:ns3="59426929-1870-46e1-b34f-5de2e1d36b7d" targetNamespace="http://schemas.microsoft.com/office/2006/metadata/properties" ma:root="true" ma:fieldsID="5426971ba2acd9b95f3d846ee4b9dbc7" ns2:_="" ns3:_="">
    <xsd:import namespace="1d85a7f7-e871-4f62-8648-a8a2bbccd97b"/>
    <xsd:import namespace="59426929-1870-46e1-b34f-5de2e1d36b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5a7f7-e871-4f62-8648-a8a2bbccd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Etichete imagine" ma:readOnly="false" ma:fieldId="{5cf76f15-5ced-4ddc-b409-7134ff3c332f}" ma:taxonomyMulti="true" ma:sspId="92be02a8-76ff-4f87-838d-ef7429311f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426929-1870-46e1-b34f-5de2e1d36b7d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51362b9-b18b-4b9e-b143-bb8d72b6d97b}" ma:internalName="TaxCatchAll" ma:showField="CatchAllData" ma:web="59426929-1870-46e1-b34f-5de2e1d36b7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Partajat c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Partajat cu detali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 de conținut"/>
        <xsd:element ref="dc:title" minOccurs="0" maxOccurs="1" ma:index="4" ma:displayName="Titlu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FCC8BD-A56E-420A-8690-56580BFB4D6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ADD92C-C580-4FBF-AAC0-9AA59D8EA18E}">
  <ds:schemaRefs>
    <ds:schemaRef ds:uri="http://www.w3.org/XML/1998/namespace"/>
    <ds:schemaRef ds:uri="http://purl.org/dc/dcmitype/"/>
    <ds:schemaRef ds:uri="http://purl.org/dc/elements/1.1/"/>
    <ds:schemaRef ds:uri="1d85a7f7-e871-4f62-8648-a8a2bbccd97b"/>
    <ds:schemaRef ds:uri="http://schemas.microsoft.com/office/2006/documentManagement/types"/>
    <ds:schemaRef ds:uri="59426929-1870-46e1-b34f-5de2e1d36b7d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444CA7A-0737-4992-A14E-D50F01CC0D5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446</TotalTime>
  <Words>143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Cimpan</dc:creator>
  <cp:lastModifiedBy>Ramona CRÂNGAȘU</cp:lastModifiedBy>
  <cp:revision>69</cp:revision>
  <cp:lastPrinted>2022-08-18T11:45:01Z</cp:lastPrinted>
  <dcterms:created xsi:type="dcterms:W3CDTF">2022-07-11T11:33:04Z</dcterms:created>
  <dcterms:modified xsi:type="dcterms:W3CDTF">2026-06-03T09:03:04Z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0x01010077018686D6F6F14D8F5C1E65A3546100</vt:lpwstr>
  </property>
  <property fmtid="{D5CDD505-2E9C-101B-9397-08002B2CF9AE}" pid="3" name="MediaServiceImageTags">
    <vt:lpwstr/>
  </property>
</Properties>
</file>